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21912D3C-7D6C-49D3-AF32-E6F2C6C49B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67" y="1133678"/>
            <a:ext cx="1597905" cy="15979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Rob Richardson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rob_rich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064531" y="396152"/>
            <a:ext cx="8462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Rob Richardson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011783" y="1165593"/>
            <a:ext cx="837954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bg1"/>
                </a:solidFill>
              </a:rPr>
              <a:t>Level-up Your DevOps with GitHub Actions and Kubernetes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bg1"/>
                </a:solidFill>
              </a:rPr>
              <a:t>Transition from a Build Script to a </a:t>
            </a:r>
            <a:r>
              <a:rPr lang="en-US" sz="2500" dirty="0" err="1">
                <a:solidFill>
                  <a:schemeClr val="bg1"/>
                </a:solidFill>
              </a:rPr>
              <a:t>Dockerfile</a:t>
            </a:r>
            <a:endParaRPr lang="en-US" sz="25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938661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35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62</cp:revision>
  <dcterms:created xsi:type="dcterms:W3CDTF">2021-08-21T15:19:23Z</dcterms:created>
  <dcterms:modified xsi:type="dcterms:W3CDTF">2021-08-22T15:55:30Z</dcterms:modified>
</cp:coreProperties>
</file>