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76F188B7-F63E-476F-AE9F-AB9DE4F16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4" y="1142643"/>
            <a:ext cx="1545452" cy="15454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Rob Sewell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sqldbawithbeard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217210" y="356421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Rob Sewell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174858"/>
            <a:ext cx="76734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Think PowerShell and SQL is meh? Meet </a:t>
            </a:r>
            <a:r>
              <a:rPr lang="en-US" sz="2500" dirty="0" err="1">
                <a:solidFill>
                  <a:schemeClr val="bg1"/>
                </a:solidFill>
              </a:rPr>
              <a:t>dbatools</a:t>
            </a:r>
            <a:r>
              <a:rPr lang="en-US" sz="2500" dirty="0">
                <a:solidFill>
                  <a:schemeClr val="bg1"/>
                </a:solidFill>
              </a:rPr>
              <a:t>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Azure Arc-Enabled Data Services Introduction</a:t>
            </a:r>
          </a:p>
          <a:p>
            <a:endParaRPr lang="en-US" sz="25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050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2021-08-22T15:55:52Z</dcterms:modified>
</cp:coreProperties>
</file>