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in a red shirt&#10;&#10;Description automatically generated with medium confidence">
            <a:extLst>
              <a:ext uri="{FF2B5EF4-FFF2-40B4-BE49-F238E27FC236}">
                <a16:creationId xmlns:a16="http://schemas.microsoft.com/office/drawing/2014/main" id="{2691587B-A4C9-4F06-9D7E-D5A36DDB1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05" y="1122500"/>
            <a:ext cx="1618029" cy="16180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Ron </a:t>
            </a:r>
            <a:r>
              <a:rPr lang="en-IN" dirty="0" err="1"/>
              <a:t>Dagdag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RonDagdag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Ron </a:t>
            </a:r>
            <a:r>
              <a:rPr lang="en-IN" sz="4400" b="1" dirty="0" err="1">
                <a:solidFill>
                  <a:schemeClr val="bg1"/>
                </a:solidFill>
              </a:rPr>
              <a:t>Dagdag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Serverless at the edge in Azure Percept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2290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2021-08-22T15:56:20Z</dcterms:modified>
</cp:coreProperties>
</file>