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-2254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4528143-305F-4219-BE0B-684AE22F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8" y="1062686"/>
            <a:ext cx="1709213" cy="1709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Sabrina Kay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oh_is_sabrina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343378" y="374060"/>
            <a:ext cx="78308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Sabrina Kay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285734" y="1202239"/>
            <a:ext cx="803520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Explore the Integration of Conditional App Control</a:t>
            </a:r>
          </a:p>
          <a:p>
            <a:endParaRPr lang="en-US" sz="29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68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2021-08-22T15:57:01Z</dcterms:modified>
</cp:coreProperties>
</file>