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0E4B6E3-2AF9-4826-86C9-73239C74F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1" y="1121189"/>
            <a:ext cx="1600837" cy="1600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Serkar</a:t>
            </a:r>
            <a:r>
              <a:rPr lang="en-IN" dirty="0"/>
              <a:t> Aydin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serkar35857837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Serkar</a:t>
            </a:r>
            <a:r>
              <a:rPr lang="en-IN" sz="4400" b="1" dirty="0">
                <a:solidFill>
                  <a:schemeClr val="bg1"/>
                </a:solidFill>
              </a:rPr>
              <a:t> Aydin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What to consider when setting up Business Process Automations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8465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2021-08-22T15:58:30Z</dcterms:modified>
</cp:coreProperties>
</file>