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0166361B-720A-4896-A7F8-A53833A18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3" y="1123444"/>
            <a:ext cx="1608576" cy="1608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232813" y="2858364"/>
            <a:ext cx="24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Sriram Bhargav Madhav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0BC8994-B564-4488-864E-FF3D1C9D70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3" y="3621022"/>
            <a:ext cx="200489" cy="20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CAF015-F0BF-4065-8E65-7234B1739948}"/>
              </a:ext>
            </a:extLst>
          </p:cNvPr>
          <p:cNvSpPr txBox="1"/>
          <p:nvPr/>
        </p:nvSpPr>
        <p:spPr>
          <a:xfrm>
            <a:off x="587523" y="3590461"/>
            <a:ext cx="21321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Sriram Bhargav Madhav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Sriram Bhargav Madhav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Automation to Hyper-Automation 	Powered by AI and ML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407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30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2021-08-22T15:59:14Z</dcterms:modified>
</cp:coreProperties>
</file>