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8075421-6542-48F2-A6F9-9D86FF27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8" y="1097227"/>
            <a:ext cx="1654987" cy="16549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Steve Pereira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SteveElsewhere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Steve Pereira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73807" y="1225048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Flow Engineering - Boost velocity, quality and happiness through your entire value stream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51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2021-08-22T15:59:54Z</dcterms:modified>
</cp:coreProperties>
</file>