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05A997-4376-46AF-86AF-B9047393A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70" y="1113459"/>
            <a:ext cx="1632126" cy="16321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183569" y="2842996"/>
            <a:ext cx="24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Suman Chakraborty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itsmesumanc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Suman Chakraborty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000" dirty="0">
                <a:solidFill>
                  <a:schemeClr val="bg1"/>
                </a:solidFill>
              </a:rPr>
              <a:t>Simplifying Deployment Pipelines from 'Build' to 'Release' using HashiCorp Waypoint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70696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"/>
    </mc:Choice>
    <mc:Fallback xmlns="">
      <p:transition spd="slow" advTm="47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2021-08-22T16:00:52Z</dcterms:modified>
</cp:coreProperties>
</file>