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211E11-50E1-4B3B-A37E-498CE9BF4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" y="1077707"/>
            <a:ext cx="1686244" cy="1686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94548" y="2858364"/>
            <a:ext cx="22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Taha </a:t>
            </a:r>
            <a:r>
              <a:rPr lang="en-IN" dirty="0" err="1"/>
              <a:t>Baleegh</a:t>
            </a:r>
            <a:r>
              <a:rPr lang="en-IN" dirty="0"/>
              <a:t> Ansari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TechieTaha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Taha </a:t>
            </a:r>
            <a:r>
              <a:rPr lang="en-IN" sz="4400" b="1" dirty="0" err="1">
                <a:solidFill>
                  <a:schemeClr val="bg1"/>
                </a:solidFill>
              </a:rPr>
              <a:t>Baleegh</a:t>
            </a:r>
            <a:r>
              <a:rPr lang="en-IN" sz="4400" b="1" dirty="0">
                <a:solidFill>
                  <a:schemeClr val="bg1"/>
                </a:solidFill>
              </a:rPr>
              <a:t> Ansari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Audit VMs with Azure Guest Configuration Policy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5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2021-08-22T16:01:23Z</dcterms:modified>
</cp:coreProperties>
</file>