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A647AEAE-DB77-4296-9F1E-82800B7DD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0" y="1115846"/>
            <a:ext cx="1611523" cy="1611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Tanya </a:t>
            </a:r>
            <a:r>
              <a:rPr lang="en-IN" dirty="0" err="1"/>
              <a:t>Janca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shehackspurple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Tanya </a:t>
            </a:r>
            <a:r>
              <a:rPr lang="en-IN" sz="4400" b="1" dirty="0" err="1">
                <a:solidFill>
                  <a:schemeClr val="bg1"/>
                </a:solidFill>
              </a:rPr>
              <a:t>Janca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More than just pipelines: </a:t>
            </a:r>
            <a:r>
              <a:rPr lang="en-US" sz="3000" dirty="0" err="1">
                <a:solidFill>
                  <a:schemeClr val="bg1"/>
                </a:solidFill>
              </a:rPr>
              <a:t>DevSecOps</a:t>
            </a:r>
            <a:endParaRPr lang="en-US" sz="3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Security is everybody's job!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685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2021-08-22T16:02:33Z</dcterms:modified>
</cp:coreProperties>
</file>