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smiling for the picture&#10;&#10;Description automatically generated with low confidence">
            <a:extLst>
              <a:ext uri="{FF2B5EF4-FFF2-40B4-BE49-F238E27FC236}">
                <a16:creationId xmlns:a16="http://schemas.microsoft.com/office/drawing/2014/main" id="{64BD103F-73C2-4D6B-806B-49B691E8E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0" y="1127859"/>
            <a:ext cx="1602982" cy="16029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Thomas Maurer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thomasmaurer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Thomas Maurer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Azure Arc Overview -Learn about Hybrid and </a:t>
            </a:r>
            <a:r>
              <a:rPr lang="en-US" sz="3200" dirty="0" err="1">
                <a:solidFill>
                  <a:schemeClr val="bg1"/>
                </a:solidFill>
              </a:rPr>
              <a:t>Multicloud</a:t>
            </a:r>
            <a:r>
              <a:rPr lang="en-US" sz="3200" dirty="0">
                <a:solidFill>
                  <a:schemeClr val="bg1"/>
                </a:solidFill>
              </a:rPr>
              <a:t> Management with Azure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8549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2021-08-22T16:03:04Z</dcterms:modified>
</cp:coreProperties>
</file>