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outdoor, ground, person, rock&#10;&#10;Description automatically generated">
            <a:extLst>
              <a:ext uri="{FF2B5EF4-FFF2-40B4-BE49-F238E27FC236}">
                <a16:creationId xmlns:a16="http://schemas.microsoft.com/office/drawing/2014/main" id="{D3E722DB-CA67-4D4B-A823-EB938A2D4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0" y="1133910"/>
            <a:ext cx="1590880" cy="15908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Tim Davis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vtimd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Tim Davis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Pitfalls of Infrastructure as Code (And how to avoid them!)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0342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2021-08-22T16:03:34Z</dcterms:modified>
</cp:coreProperties>
</file>