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535F7-AA28-48AD-B914-8238199D3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BD511-9DAF-4CEA-87D9-AF726FA60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BB5E3-4697-429E-B5B2-2D8E603F5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E6634-4111-4286-B25A-D17B4AB3F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8E593-4ADB-467E-8B79-3D780ACC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70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43153-362E-481E-BA4A-DE67622F0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8A6DA-CFC8-40EA-9534-66869CFE5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08646-E929-4A57-925A-FCD776EA8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05565-7F6C-41BC-8969-B457919E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AA6B9-62F4-406D-A0B4-D2CCEDFB2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00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2D039C-5C8A-429F-A8C9-95F21C44B7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4687F-2670-4B6C-816D-FAA31F6E2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FD2BD-F7DF-41CE-8013-757D7347E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A0BBD-795C-4D53-93F4-991CA5B9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FF848-59C9-4090-A652-E44770D00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20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6A96F-7069-4DEA-A4AE-07BB88242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ABD5B-DF42-48B9-B0D6-44D9EB92D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46FB8-C193-4978-A7C6-935991D86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71B79-9682-4C77-BCAC-A5FEC2D13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4DB2E-1355-43CB-AC58-C844E6F7B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495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80B80-428E-4C3B-86C4-CFADA3DF3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AECB8-F2EC-4270-BB72-DD9E04405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A3F31-134C-4216-9266-6FC76359F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48255-2E66-4C39-929A-83730A2E5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AAA08-FB7B-4AC3-9C3C-FA6FAECF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772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26DC9-B3DA-49F2-9244-A575956D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70B41-4B2E-4978-8D7A-05D42F6C6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F4259-0613-4B8D-96AA-87C24B11E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4A962-C043-4342-9FF0-710913FFD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977C0-64E4-43AB-9B75-5D6C6CAE9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C9A28-502E-4EF1-98F5-48D0EEA4F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19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9071-07AA-443B-95DD-CB463A86E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4470E-F59C-41E0-A077-37B85BF65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5445C-C7C7-44F8-82AC-BE82C96DC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6E7471-4B5D-41D5-A6C6-252BF9EF8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E69979-4BDA-457B-9C60-3EF82B5F0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7B878F-BB9E-4B7F-82DF-8321DC5A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ABF071-3C44-489E-B9FD-B93C2E497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F2F-ECA9-44AA-8B70-31102B2CB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93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BF085-EA1A-44E2-B8D3-5D6942851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1CB99B-AA74-44EE-BA15-149469604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3D4A7-E979-4C22-8686-707F18669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F65A33-5A48-424C-A0F8-BCC07DDAF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28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002AAC-61F1-4D57-B613-1CBCDDB45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4A7121-5E2B-4B88-86D3-399617226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3B4B1-30DE-41F5-BB81-F7EDE24DC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686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23E18-6D13-4224-A499-64B7F7295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2B023-BE92-4D2E-B87A-ABFCFF179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3C528-FAF8-46C4-B450-D89C3E33E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1F365-7F55-49E8-81BF-D857A1A66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9B07E-D8C4-4789-9971-CDBE00F82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8867B-6547-4D72-AAA6-FAA122D8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39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9A34-5406-4916-B69C-575AC738A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64E9B8-3361-4E10-A0BE-1EBE38FDC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E6400-6FA0-4721-B7BE-46CBEE606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27EF7-713F-4BD2-8603-EC001D80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B6908-2E50-4DFE-B689-35ABA03A6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EEC15-726D-433B-8AB9-BDF9ADA67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6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D5B436-F44D-41DD-AC0B-F3BD885D7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02C51-19CC-4DC2-AA90-8D0FD1D56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2847C-965C-4899-A1D1-48E50FCD0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DB43E-E1CF-4B9C-8FF7-0B5050592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FE53E-52EA-4728-A009-EE8D20442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32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18" name="Picture 17" descr="A picture containing person, indoor, posing&#10;&#10;Description automatically generated">
            <a:extLst>
              <a:ext uri="{FF2B5EF4-FFF2-40B4-BE49-F238E27FC236}">
                <a16:creationId xmlns:a16="http://schemas.microsoft.com/office/drawing/2014/main" id="{8BA2BDD5-B10D-4FDD-94E5-6AFDBFF4EA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30" y="1087946"/>
            <a:ext cx="1669710" cy="166971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213917" y="2820538"/>
            <a:ext cx="2459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Vandana Verma Sehgal</a:t>
            </a:r>
            <a:endParaRPr lang="en-IN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InfosecVandana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Vandana Verma Sehgal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67345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600" dirty="0">
                <a:solidFill>
                  <a:schemeClr val="bg1"/>
                </a:solidFill>
              </a:rPr>
              <a:t>Embracing Developer-First Security for the Cloud Era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bg1"/>
                </a:solidFill>
              </a:rPr>
              <a:t>Embracing Developer friendly security with automation</a:t>
            </a:r>
            <a:endParaRPr lang="en-IN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784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1"/>
    </mc:Choice>
    <mc:Fallback xmlns="">
      <p:transition spd="slow" advTm="521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1314</TotalTime>
  <Words>32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PDC</dc:creator>
  <cp:lastModifiedBy>prasoon karunan v</cp:lastModifiedBy>
  <cp:revision>62</cp:revision>
  <dcterms:created xsi:type="dcterms:W3CDTF">2021-08-21T15:19:23Z</dcterms:created>
  <dcterms:modified xsi:type="dcterms:W3CDTF">2021-08-22T16:04:00Z</dcterms:modified>
</cp:coreProperties>
</file>