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9DD687AA-0566-491C-98DF-7D31B4A7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" y="1120529"/>
            <a:ext cx="1617642" cy="1617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Vignesh Ganesan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cloudvignesh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Vignesh Ganesan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Securing your Azure Identity infrastructure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90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"/>
    </mc:Choice>
    <mc:Fallback xmlns="">
      <p:transition spd="slow" advTm="7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2021-08-22T16:04:33Z</dcterms:modified>
</cp:coreProperties>
</file>