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523ECB59-9391-4914-8E95-3E44A14B3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20" y="1085415"/>
            <a:ext cx="1650822" cy="16508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Wriju</a:t>
            </a:r>
            <a:r>
              <a:rPr lang="en-IN" dirty="0"/>
              <a:t> Ghosh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wrijugh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err="1">
                <a:solidFill>
                  <a:schemeClr val="bg1"/>
                </a:solidFill>
              </a:rPr>
              <a:t>Wriju</a:t>
            </a:r>
            <a:r>
              <a:rPr lang="en-IN" sz="4400" b="1" dirty="0">
                <a:solidFill>
                  <a:schemeClr val="bg1"/>
                </a:solidFill>
              </a:rPr>
              <a:t> Ghosh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Building Serverless Apps in Azure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88186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2021-08-22T16:05:04Z</dcterms:modified>
</cp:coreProperties>
</file>