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A98259-EEC1-4680-9702-68E17450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27" y="1102172"/>
            <a:ext cx="1654357" cy="16543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Aditi Ahuja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metonymic-smokey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Aditi Ahuja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Contributing to FOSS: Cloud Native Edition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5D702F0-5533-4833-AA4A-602B1CB47B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6" y="3590078"/>
            <a:ext cx="421463" cy="2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"/>
    </mc:Choice>
    <mc:Fallback xmlns="">
      <p:transition spd="slow" advTm="427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2021-08-23T04:56:32Z</dcterms:modified>
</cp:coreProperties>
</file>