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8" name="Picture 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A024B78A-92A6-4EAA-8CA6-6B244F84B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3" y="1119411"/>
            <a:ext cx="1604393" cy="1604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Nitish Sharma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Nitish Sharma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Application containerization and deployment</a:t>
            </a:r>
          </a:p>
          <a:p>
            <a:endParaRPr lang="en-IN" sz="30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541C3D0-9FD6-4A0A-B644-54B1E8DBD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3" y="3547771"/>
            <a:ext cx="200489" cy="2004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9C05B5-C68B-48FC-858D-7C3A61431909}"/>
              </a:ext>
            </a:extLst>
          </p:cNvPr>
          <p:cNvSpPr txBox="1"/>
          <p:nvPr/>
        </p:nvSpPr>
        <p:spPr>
          <a:xfrm>
            <a:off x="777763" y="3517210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Nitish Sharma</a:t>
            </a:r>
          </a:p>
        </p:txBody>
      </p:sp>
    </p:spTree>
    <p:extLst>
      <p:ext uri="{BB962C8B-B14F-4D97-AF65-F5344CB8AC3E}">
        <p14:creationId xmlns:p14="http://schemas.microsoft.com/office/powerpoint/2010/main" val="170141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2021-08-23T05:18:52Z</dcterms:modified>
</cp:coreProperties>
</file>