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FD7C9-F38F-44C1-9C87-75EE9F557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2" y="1117320"/>
            <a:ext cx="1608575" cy="16085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Sergey </a:t>
            </a:r>
            <a:r>
              <a:rPr lang="en-IN" dirty="0" err="1"/>
              <a:t>Chubarov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Sergey </a:t>
            </a:r>
            <a:r>
              <a:rPr lang="en-IN" sz="4400" b="1" dirty="0" err="1">
                <a:solidFill>
                  <a:schemeClr val="bg1"/>
                </a:solidFill>
              </a:rPr>
              <a:t>Chubarov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bg1"/>
                </a:solidFill>
              </a:rPr>
              <a:t>Pentesting</a:t>
            </a:r>
            <a:r>
              <a:rPr lang="en-US" sz="3200" dirty="0">
                <a:solidFill>
                  <a:schemeClr val="bg1"/>
                </a:solidFill>
              </a:rPr>
              <a:t> Azure Container Services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67CF9B8-429B-41E6-9FCA-3BA72CDDE0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3660866"/>
            <a:ext cx="200489" cy="200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475C8F-F729-4370-BED4-3152610E6344}"/>
              </a:ext>
            </a:extLst>
          </p:cNvPr>
          <p:cNvSpPr txBox="1"/>
          <p:nvPr/>
        </p:nvSpPr>
        <p:spPr>
          <a:xfrm>
            <a:off x="708823" y="3630305"/>
            <a:ext cx="21321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Sergey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Chubarov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8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64</cp:revision>
  <dcterms:created xsi:type="dcterms:W3CDTF">2021-08-21T15:19:23Z</dcterms:created>
  <dcterms:modified xsi:type="dcterms:W3CDTF">2021-08-23T05:12:24Z</dcterms:modified>
</cp:coreProperties>
</file>