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5" y="91530"/>
            <a:ext cx="2997054" cy="2130812"/>
          </a:xfrm>
          <a:prstGeom prst="rect">
            <a:avLst/>
          </a:prstGeom>
        </p:spPr>
      </p:pic>
      <p:pic>
        <p:nvPicPr>
          <p:cNvPr id="8" name="Picture 7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34FDFBE7-64CB-464B-8925-112B4FB61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3" y="1092741"/>
            <a:ext cx="1615424" cy="1615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7" y="1027670"/>
            <a:ext cx="1770725" cy="174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81400" y="27991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Amber Erickson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929723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amberlerickson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156173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F3382-6F7F-4F69-B8FA-5B7D26A70B21}"/>
              </a:ext>
            </a:extLst>
          </p:cNvPr>
          <p:cNvSpPr txBox="1"/>
          <p:nvPr/>
        </p:nvSpPr>
        <p:spPr>
          <a:xfrm>
            <a:off x="4661422" y="268612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Amber Erickson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09CBA-4AEF-4DA1-A22B-AF198AA87752}"/>
              </a:ext>
            </a:extLst>
          </p:cNvPr>
          <p:cNvSpPr txBox="1"/>
          <p:nvPr/>
        </p:nvSpPr>
        <p:spPr>
          <a:xfrm>
            <a:off x="4929898" y="1027670"/>
            <a:ext cx="763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err="1">
                <a:solidFill>
                  <a:schemeClr val="bg1"/>
                </a:solidFill>
              </a:rPr>
              <a:t>PowerShellGet</a:t>
            </a:r>
            <a:r>
              <a:rPr lang="en-IN" sz="3200" dirty="0">
                <a:solidFill>
                  <a:schemeClr val="bg1"/>
                </a:solidFill>
              </a:rPr>
              <a:t>: Today and Tomorrow</a:t>
            </a:r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78139-1D6A-44E8-92AC-B5F039A7F400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1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4"/>
    </mc:Choice>
    <mc:Fallback>
      <p:transition spd="slow" advTm="356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64</cp:revision>
  <dcterms:created xsi:type="dcterms:W3CDTF">2021-08-21T15:19:23Z</dcterms:created>
  <dcterms:modified xsi:type="dcterms:W3CDTF">2021-08-27T16:33:00Z</dcterms:modified>
</cp:coreProperties>
</file>