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0D089-5551-446D-8C82-FA4245D6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" y="1122368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3" y="1038423"/>
            <a:ext cx="1749716" cy="177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Hasnain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Hasnain__Shaikh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Hasnain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Zero Trust Approach to Secure Azure Workloads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611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6"/>
    </mc:Choice>
    <mc:Fallback>
      <p:transition spd="slow" advTm="257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2021-08-24T08:33:54Z</dcterms:modified>
</cp:coreProperties>
</file>