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C3464D-919E-4E16-80B1-FA6A655F2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" y="1097997"/>
            <a:ext cx="1631083" cy="16310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 Wouters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jeffwouters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Jeff Wouters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Your own (advanced) PowerShell function template in 45 minutes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494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0"/>
    </mc:Choice>
    <mc:Fallback>
      <p:transition spd="slow" advTm="73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2021-08-24T06:50:50Z</dcterms:modified>
</cp:coreProperties>
</file>