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406AA0-7659-4ACD-A48A-727C42850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1" y="1123528"/>
            <a:ext cx="1630634" cy="16306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Justin Grote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justinwgrote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Justin Grote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Presto Pester! Effective </a:t>
            </a:r>
            <a:r>
              <a:rPr lang="en-IN" sz="3200" dirty="0" err="1">
                <a:solidFill>
                  <a:schemeClr val="bg1"/>
                </a:solidFill>
              </a:rPr>
              <a:t>Powershell</a:t>
            </a:r>
            <a:r>
              <a:rPr lang="en-IN" sz="3200" dirty="0">
                <a:solidFill>
                  <a:schemeClr val="bg1"/>
                </a:solidFill>
              </a:rPr>
              <a:t> Testing with </a:t>
            </a:r>
            <a:r>
              <a:rPr lang="en-IN" sz="3200" dirty="0" err="1">
                <a:solidFill>
                  <a:schemeClr val="bg1"/>
                </a:solidFill>
              </a:rPr>
              <a:t>VSCode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724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9"/>
    </mc:Choice>
    <mc:Fallback>
      <p:transition spd="slow" advTm="360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2021-08-24T06:56:52Z</dcterms:modified>
</cp:coreProperties>
</file>