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7DB6DC-46EC-4790-B6BD-A71789CD1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72" y="1104796"/>
            <a:ext cx="1636113" cy="16361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Kasam Shaikh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KasamShaikh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Kasam Shaikh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Demystifying Azure AI with Azure IPaaS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9795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59"/>
    </mc:Choice>
    <mc:Fallback>
      <p:transition spd="slow" advTm="305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63</cp:revision>
  <dcterms:created xsi:type="dcterms:W3CDTF">2021-08-21T15:19:23Z</dcterms:created>
  <dcterms:modified xsi:type="dcterms:W3CDTF">2021-08-24T10:12:25Z</dcterms:modified>
</cp:coreProperties>
</file>