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icture containing person&#10;&#10;Description automatically generated">
            <a:extLst>
              <a:ext uri="{FF2B5EF4-FFF2-40B4-BE49-F238E27FC236}">
                <a16:creationId xmlns:a16="http://schemas.microsoft.com/office/drawing/2014/main" id="{ADFAFF09-F75B-44F8-BCDE-33654E3DB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0" y="1089354"/>
            <a:ext cx="1674597" cy="16745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Kunal Kushwaha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kunalstwt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Kunal Kushwaha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Scaling Communities to be more Inclusive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8744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1"/>
    </mc:Choice>
    <mc:Fallback>
      <p:transition spd="slow" advTm="360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2021-08-24T10:14:59Z</dcterms:modified>
</cp:coreProperties>
</file>