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413D63-F369-4357-80DC-382765A05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46" y="1110015"/>
            <a:ext cx="1617529" cy="16175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Lalit Rawat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lalit01rawat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Lalit Rawat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Microsoft Azure coolest and Feature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417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11"/>
    </mc:Choice>
    <mc:Fallback>
      <p:transition spd="slow" advTm="411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63</cp:revision>
  <dcterms:created xsi:type="dcterms:W3CDTF">2021-08-21T15:19:23Z</dcterms:created>
  <dcterms:modified xsi:type="dcterms:W3CDTF">2021-08-24T10:13:06Z</dcterms:modified>
</cp:coreProperties>
</file>