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5AD3B3DF-D852-4814-97F8-0E451DD1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8" y="1128868"/>
            <a:ext cx="1583106" cy="15831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13917" y="2820538"/>
            <a:ext cx="245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Mike Nelson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mikenelsonio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Mike Nelson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Managing in Azure - The Portal, The Shell, The API, &amp; the CLI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</a:rPr>
              <a:t>Practical and Un-Practical uses for the WSL</a:t>
            </a:r>
            <a:endParaRPr lang="en-IN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"/>
    </mc:Choice>
    <mc:Fallback>
      <p:transition spd="slow" advTm="313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2021-08-24T10:10:23Z</dcterms:modified>
</cp:coreProperties>
</file>