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9321CA-8038-465B-A7BC-A7B061A94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4" y="1099657"/>
            <a:ext cx="1643901" cy="16439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Nestori Syynimaa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DrAzureAD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Nestori Syynimaa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AADInternals: How did I built the ultimate Azure AD hacking tool from the scratch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7045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0"/>
    </mc:Choice>
    <mc:Fallback>
      <p:transition spd="slow" advTm="307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2021-08-24T13:14:44Z</dcterms:modified>
</cp:coreProperties>
</file>