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8BA2BDD5-B10D-4FDD-94E5-6AFDBFF4E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0" y="1087946"/>
            <a:ext cx="1669710" cy="16697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13917" y="2820538"/>
            <a:ext cx="24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Vandana Verma Sehgal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InfosecVandana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Vandana Verma Sehgal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bg1"/>
                </a:solidFill>
              </a:rPr>
              <a:t>Embracing Developer-First Security for the Cloud Era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Embracing Developer friendly security with automation</a:t>
            </a:r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8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1"/>
    </mc:Choice>
    <mc:Fallback>
      <p:transition spd="slow" advTm="209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2021-08-24T08:27:19Z</dcterms:modified>
</cp:coreProperties>
</file>