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gif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6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gif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A98259-EEC1-4680-9702-68E17450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7" y="1102172"/>
            <a:ext cx="1654357" cy="1654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Aditi Ahuja</a:t>
            </a:r>
          </a:p>
          <a:p>
            <a:pPr algn="ctr"/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AditiAhuja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Aditi Ahuja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Contributing to FOSS: Cloud Native Edition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06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"/>
    </mc:Choice>
    <mc:Fallback xmlns="">
      <p:transition spd="slow" advTm="42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321CA-8038-465B-A7BC-A7B061A94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" y="1099657"/>
            <a:ext cx="1643901" cy="16439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Nestori Syynimaa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DrAzureAD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Nestori Syynimaa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AADInternals: How did I built the ultimate Azure AD hacking tool from the scratch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04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"/>
    </mc:Choice>
    <mc:Fallback xmlns="">
      <p:transition spd="slow" advTm="67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0D089-5551-446D-8C82-FA4245D6B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" y="1122368"/>
            <a:ext cx="1608575" cy="1608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3" y="1038423"/>
            <a:ext cx="1749716" cy="1774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Hasnain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Hasnain__Shaikh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Hasnain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Zero Trust Approach to Secure Azure Workloads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61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BA2BDD5-B10D-4FDD-94E5-6AFDBFF4E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0" y="1087946"/>
            <a:ext cx="1669710" cy="1669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13917" y="2820538"/>
            <a:ext cx="24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Vandana Verma Sehgal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InfosecVandana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Vandana Verma Sehgal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Embracing Developer-First Security for the Cloud Era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987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"/>
    </mc:Choice>
    <mc:Fallback xmlns="">
      <p:transition spd="slow" advTm="5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5A997-4376-46AF-86AF-B9047393A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0" y="1113459"/>
            <a:ext cx="1632126" cy="16321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83569" y="2842996"/>
            <a:ext cx="24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Suman Chakraborty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itsmesumanc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Suman Chakraborty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Simplifying Deployment Pipelines from 'Build' to 'Release' using HashiCorp Waypoint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696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"/>
    </mc:Choice>
    <mc:Fallback xmlns="">
      <p:transition spd="slow" advTm="47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C3464D-919E-4E16-80B1-FA6A655F2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" y="1097997"/>
            <a:ext cx="1631083" cy="16310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 Wouters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jeffwouters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Jeff Wouters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Your own (advanced) PowerShell function template in 45 minutes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49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"/>
    </mc:Choice>
    <mc:Fallback xmlns="">
      <p:transition spd="slow" advTm="42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406AA0-7659-4ACD-A48A-727C42850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1" y="1123528"/>
            <a:ext cx="1630634" cy="16306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Justin Grote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justinwgrote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Justin Grote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Presto Pester! Effective </a:t>
            </a:r>
            <a:r>
              <a:rPr lang="en-IN" sz="3200" dirty="0" err="1">
                <a:solidFill>
                  <a:schemeClr val="bg1"/>
                </a:solidFill>
              </a:rPr>
              <a:t>Powershell</a:t>
            </a:r>
            <a:r>
              <a:rPr lang="en-IN" sz="3200" dirty="0">
                <a:solidFill>
                  <a:schemeClr val="bg1"/>
                </a:solidFill>
              </a:rPr>
              <a:t> Testing with </a:t>
            </a:r>
            <a:r>
              <a:rPr lang="en-IN" sz="3200" dirty="0" err="1">
                <a:solidFill>
                  <a:schemeClr val="bg1"/>
                </a:solidFill>
              </a:rPr>
              <a:t>VSCode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72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"/>
    </mc:Choice>
    <mc:Fallback xmlns="">
      <p:transition spd="slow" advTm="41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7DB6DC-46EC-4790-B6BD-A71789CD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2" y="1104796"/>
            <a:ext cx="1636113" cy="1636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Kasam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KasamShaikh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Kasam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Demystifying Azure AI with Azure IPaaS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7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5C71FC-5D0E-4174-B036-2E5F5494F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5" y="1106098"/>
            <a:ext cx="1618232" cy="16182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Kyle Ruddy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kmruddy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Kyle Ruddy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Automation Showdown: Imperative vs Declarative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800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&#10;&#10;Description automatically generated">
            <a:extLst>
              <a:ext uri="{FF2B5EF4-FFF2-40B4-BE49-F238E27FC236}">
                <a16:creationId xmlns:a16="http://schemas.microsoft.com/office/drawing/2014/main" id="{ADFAFF09-F75B-44F8-BCDE-33654E3DB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" y="1089354"/>
            <a:ext cx="1674597" cy="16745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Kunal Kushwaha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kunalstwt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Kunal Kushwaha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Scaling Communities to be more Inclusive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74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413D63-F369-4357-80DC-382765A0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6" y="1110015"/>
            <a:ext cx="1617529" cy="1617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Lalit Rawat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lalit01rawat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Lalit Rawat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Microsoft Azure coolest and Feature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41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"/>
    </mc:Choice>
    <mc:Fallback xmlns="">
      <p:transition spd="slow" advTm="3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5" y="91530"/>
            <a:ext cx="2997054" cy="213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1098F-D818-449C-901F-B3B1FA2B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5" y="1074079"/>
            <a:ext cx="1612504" cy="16125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7" y="1027670"/>
            <a:ext cx="1770725" cy="174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81400" y="2799185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Ajeet Raina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929723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ajeetsraina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156173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F3382-6F7F-4F69-B8FA-5B7D26A70B21}"/>
              </a:ext>
            </a:extLst>
          </p:cNvPr>
          <p:cNvSpPr txBox="1"/>
          <p:nvPr/>
        </p:nvSpPr>
        <p:spPr>
          <a:xfrm>
            <a:off x="4661422" y="268612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Ajeet Raina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09CBA-4AEF-4DA1-A22B-AF198AA87752}"/>
              </a:ext>
            </a:extLst>
          </p:cNvPr>
          <p:cNvSpPr txBox="1"/>
          <p:nvPr/>
        </p:nvSpPr>
        <p:spPr>
          <a:xfrm>
            <a:off x="4929898" y="1027670"/>
            <a:ext cx="76389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Delivering Container-based Apps to IoT Edge devices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78139-1D6A-44E8-92AC-B5F039A7F400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6"/>
    </mc:Choice>
    <mc:Fallback xmlns="">
      <p:transition spd="slow" advTm="17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0FC613-8F60-498F-97CB-054BF5A6E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7" y="1080558"/>
            <a:ext cx="1660383" cy="16603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34174" y="2833709"/>
            <a:ext cx="24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Alexander Holmeset</a:t>
            </a:r>
          </a:p>
          <a:p>
            <a:pPr algn="ctr"/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AlexHolmeset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Alexander Holmeset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What can be automated as a Teams administrator?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94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"/>
    </mc:Choice>
    <mc:Fallback xmlns="">
      <p:transition spd="slow" advTm="14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7F3AB2-8255-42BA-9981-6EADDAEF8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8" y="1120718"/>
            <a:ext cx="1617264" cy="1617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Amit Malik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amit_malik99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Amit Malik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Multi Cloud Management with Azure Arc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885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"/>
    </mc:Choice>
    <mc:Fallback xmlns="">
      <p:transition spd="slow" advTm="15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51DB64-1A89-44B5-8C2D-69D3CE15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4" y="1092561"/>
            <a:ext cx="1664965" cy="1664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Annie Talvasto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annietalvasto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Annie Talvasto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Top new CNCF projects to look out for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Kubernetes in the cloud - from zero to hero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657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"/>
    </mc:Choice>
    <mc:Fallback xmlns="">
      <p:transition spd="slow" advTm="14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06FE9-F1BC-43F5-8E33-BECCCC590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1" y="1058522"/>
            <a:ext cx="1628797" cy="17369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6" y="1030778"/>
            <a:ext cx="1772413" cy="179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Anoop C Nair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anoopmannur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Anoop C Nair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3924267" y="1200855"/>
            <a:ext cx="8034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Azure Virtual Desktop &amp; Windows 365 Modern Virtualization Solutions with Modern Management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55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"/>
    </mc:Choice>
    <mc:Fallback xmlns="">
      <p:transition spd="slow" advTm="16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97DF9-5595-4893-AB1B-C6274466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4" y="1102091"/>
            <a:ext cx="1628424" cy="1628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Barbara Forbes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Ba4bes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Barbara Forbes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GitHub CoPilot and PowerShell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46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"/>
    </mc:Choice>
    <mc:Fallback xmlns="">
      <p:transition spd="slow" advTm="15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9DD687AA-0566-491C-98DF-7D31B4A7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0" y="1120529"/>
            <a:ext cx="1617642" cy="1617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Vignesh Ganesan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cloudvignesh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Vignesh Ganesan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Securing your Azure Identity infrastructure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904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"/>
    </mc:Choice>
    <mc:Fallback xmlns="">
      <p:transition spd="slow" advTm="7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6438699D-C303-4AC1-8890-59B7DC937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5" y="1105420"/>
            <a:ext cx="1620592" cy="16205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75666" y="2855386"/>
            <a:ext cx="23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Debabrata Panigrahi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debaelopedev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Debabrata Panigrahi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New paradigm of resiliency testing: Cloud Native Chaos Engineering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45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491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K, Sunish (Nokia - IN/Bangalore)</cp:lastModifiedBy>
  <cp:revision>10</cp:revision>
  <dcterms:created xsi:type="dcterms:W3CDTF">2021-08-21T15:19:23Z</dcterms:created>
  <dcterms:modified xsi:type="dcterms:W3CDTF">2021-08-22T11:14:14Z</dcterms:modified>
</cp:coreProperties>
</file>