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C544B44-F042-450E-A618-709CC25BD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91" y="1128011"/>
            <a:ext cx="1596932" cy="1596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Shape, circle&#10;&#10;Description automatically generated">
            <a:extLst>
              <a:ext uri="{FF2B5EF4-FFF2-40B4-BE49-F238E27FC236}">
                <a16:creationId xmlns:a16="http://schemas.microsoft.com/office/drawing/2014/main" id="{6DC7EFEA-0F60-4687-93AD-25F3BB196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94" y="1051089"/>
            <a:ext cx="1770725" cy="1740781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8" name="Picture 7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34FDFBE7-64CB-464B-8925-112B4FB61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3" y="1092741"/>
            <a:ext cx="1615424" cy="1615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Amber Erickson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amberlerickson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528752" y="271650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Amber Erickson &amp; </a:t>
            </a:r>
            <a:r>
              <a:rPr lang="en-US" sz="4400" b="1" dirty="0" err="1">
                <a:solidFill>
                  <a:schemeClr val="bg1"/>
                </a:solidFill>
              </a:rPr>
              <a:t>Anam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Navied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797228" y="1030708"/>
            <a:ext cx="763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bg1"/>
                </a:solidFill>
              </a:rPr>
              <a:t>PowerShellGet</a:t>
            </a:r>
            <a:r>
              <a:rPr lang="en-IN" sz="3200" dirty="0">
                <a:solidFill>
                  <a:schemeClr val="bg1"/>
                </a:solidFill>
              </a:rPr>
              <a:t>: Today and Tomorrow</a:t>
            </a: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A61E-C0B6-480B-B224-18DCFC0C6892}"/>
              </a:ext>
            </a:extLst>
          </p:cNvPr>
          <p:cNvSpPr txBox="1"/>
          <p:nvPr/>
        </p:nvSpPr>
        <p:spPr>
          <a:xfrm>
            <a:off x="2387366" y="280458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Navied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E3966914-10E8-4A45-B705-5E0A218B7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" y="3905500"/>
            <a:ext cx="259670" cy="259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623799-24CB-4DF5-BC8C-1DDE1C254AEC}"/>
              </a:ext>
            </a:extLst>
          </p:cNvPr>
          <p:cNvSpPr txBox="1"/>
          <p:nvPr/>
        </p:nvSpPr>
        <p:spPr>
          <a:xfrm>
            <a:off x="513183" y="3904530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NaviedAnam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4"/>
    </mc:Choice>
    <mc:Fallback xmlns="">
      <p:transition spd="slow" advTm="3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67</cp:revision>
  <dcterms:created xsi:type="dcterms:W3CDTF">2021-08-21T15:19:23Z</dcterms:created>
  <dcterms:modified xsi:type="dcterms:W3CDTF">2021-09-09T17:21:36Z</dcterms:modified>
</cp:coreProperties>
</file>