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7" name="Picture 6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1598E8EB-9ABC-4581-A397-005E37D78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8" y="1097950"/>
            <a:ext cx="1677697" cy="16776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79971" y="2858364"/>
            <a:ext cx="2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Arun PV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Arun PV,PCC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Arun PV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2AC9291-7345-4E7B-B2D8-C68EFD3B4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9" y="3589829"/>
            <a:ext cx="200489" cy="2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8"/>
    </mc:Choice>
    <mc:Fallback xmlns="">
      <p:transition spd="slow" advTm="760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67</cp:revision>
  <dcterms:created xsi:type="dcterms:W3CDTF">2021-08-21T15:19:23Z</dcterms:created>
  <dcterms:modified xsi:type="dcterms:W3CDTF">2021-08-26T04:57:38Z</dcterms:modified>
</cp:coreProperties>
</file>