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DC9230F5-913F-4494-9DE5-BAFFC9675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3" y="1116606"/>
            <a:ext cx="1651845" cy="16518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79971" y="2858364"/>
            <a:ext cx="25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Gowri Priya </a:t>
            </a:r>
            <a:r>
              <a:rPr lang="en-US" dirty="0" err="1"/>
              <a:t>Sethuram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Gowri Priya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Sethuram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Gowri Priya </a:t>
            </a:r>
            <a:r>
              <a:rPr lang="en-US" sz="4400" b="1" dirty="0" err="1">
                <a:solidFill>
                  <a:schemeClr val="bg1"/>
                </a:solidFill>
              </a:rPr>
              <a:t>Sethuram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E2AC9291-7345-4E7B-B2D8-C68EFD3B4E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9" y="3589829"/>
            <a:ext cx="200489" cy="2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6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08"/>
    </mc:Choice>
    <mc:Fallback>
      <p:transition spd="slow" advTm="760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21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66</cp:revision>
  <dcterms:created xsi:type="dcterms:W3CDTF">2021-08-21T15:19:23Z</dcterms:created>
  <dcterms:modified xsi:type="dcterms:W3CDTF">2021-08-26T04:52:05Z</dcterms:modified>
</cp:coreProperties>
</file>