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1" r:id="rId3"/>
  </p:sldMasterIdLst>
  <p:sldIdLst>
    <p:sldId id="257" r:id="rId4"/>
    <p:sldId id="261" r:id="rId5"/>
    <p:sldId id="264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5940-AE05-4F42-A138-EFE078951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03200-8D4E-4D34-A4FB-0990B592E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16E1-1C76-4E11-8A03-13D8C159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E1890-F49D-470D-8B62-C28DF731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8EDD5-BD63-4814-952A-1147333C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40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F03E-3600-436E-9BC0-36C04F70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6F198-F17F-4ED8-AC99-AC0AA2002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1C73F-E6C5-45E2-8BF0-920D85D7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4EC80-04CF-499E-829F-C0E3820E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BE7AA-124A-4F8C-8794-2EF2C790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BB643CE-8D10-4A97-9A23-2E66FF3F8B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2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C7CCC-0164-46BD-B728-7A8B31E0A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D6669-258F-4BF1-8E58-D07F9BFB7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FB9BA-DB16-4475-8A99-6CF10459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68053-D6F9-41AE-B6C0-8DA3C448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D2299-71A8-4B35-B67B-A3147646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D2637B4-D3BA-4E22-946A-09B494457F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58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8FDB81-78B6-4F12-884C-D06E239E98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9375"/>
            <a:ext cx="12192000" cy="42862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F39D374-C1F9-47E5-BB91-2F5A19EE4F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AADF-0ED1-4580-AADF-0D0065739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81A73-0C32-42AB-BF8F-1F51F72C6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8B5F-7850-43B7-8F0E-32DFE339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3282B-C14E-430C-8DD3-5AB03104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54C44-A0CA-43B0-A96E-3CFBC1FA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04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29DA-E92A-4C69-83BE-56E0C6EE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CF73-9016-4038-8066-AB2F1884C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A52EB-DB45-45F5-AD3C-E9BF38DF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838F1-CFA9-4D51-8A6D-4AB40658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E1B8D-A890-4A3A-BFF2-E5F9117B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240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5B3A-38BA-4BC8-BD59-7B875382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14455-6FFF-4934-9349-86A8D954A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70A56-F62A-4FC5-BC9C-92CBB2E9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89377-8762-4AA5-A2FC-8A4E177B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DF5E1-9445-4001-87A8-303A415E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794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B9CC-2A72-4ADA-B7B8-457A616E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FF89B-B0FC-48E3-94DD-E278F3D37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54487-6C06-44D9-9E5E-EC651A42F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35340-6B38-42BC-920D-40EC1309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38F2C-C78E-4C65-9C87-9FC5639A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89798-730C-4FB1-A4B2-F1E052F3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048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F4D9-9F94-400D-822C-8BE4590E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73F87-A1D9-4D11-A9F8-5783066AF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4002E-5F62-4129-9D52-9B3A91EC8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09408-E4C7-4FAB-923E-E0856ABF3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E9CEF-8158-405E-AA53-56EDA27FE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3366A-9C19-4E9E-822C-513521B4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336EF-41EB-491D-87B8-A81A9222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742F3-BFE4-4C34-A254-E8BC41FD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199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9FA2-3C20-4C10-903A-8E747155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161F6-1058-4CEB-90B7-57908B33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751AC-62AC-4101-AEA0-F315B8F8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32E7-11C6-4FCE-8B47-FAA261EF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34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2745C-A68D-4194-899D-3E4ABDC6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F3EC0-0AB5-47B5-8E8F-99A21461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6662-116E-4123-A323-54D43B0B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61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E6F7-62D5-4E5A-BFDD-D3B70E0F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ED7D-D8A6-4A8F-8A8A-26BE4A202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64D62-9048-4BC6-BA21-2BB3BD07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96630-87E3-485A-BB2A-4C3893D4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800AD-BFA9-4E51-A7ED-05524158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4B6032D-CF0B-4CA1-B59F-7A89ACC13A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77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B84E-33B9-409D-84D9-A4FC2AB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DDCBB-EF88-47BF-BAC7-8C01E36F7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01B06-CEA1-4CD4-923C-BFF1B7CC7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AAC3B-3196-4A03-8285-0DEFDC7B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F0D76-F65E-4B06-8651-B89AD861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DD6C0-3649-4945-BB0D-0B0EA312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145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6EB5-9F56-4F57-B8C7-3BDEFC7B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909E2-3CC7-4D8A-83AB-3872BA82B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FE9BC-DFA8-47E8-8972-F05DEAE9C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12A13-AE19-493B-91D0-DEAF7C39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99A6D-7255-4535-96AB-2B2B3527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F0101-3DC8-489B-A75A-6421A2E8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7292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8DAB-E140-46ED-953C-A197720E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CC4EA-2F03-4E99-9E9F-270EBE964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121B5-6732-45DE-83C1-18AE9746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7D2A5-D614-4318-B531-C1803FDD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54C65-378F-4FD3-9164-14723B35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547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A29CF-900B-499E-853E-0A83A73C1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9E771-2E42-4AE3-B3AB-9545D6050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B5F70-D7C2-4BA7-AF8C-019DC04D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82E5-5854-44FB-8187-1E26B386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DAB90-C5E0-41F5-86DB-2F5EE7CC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6394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6396-09DA-49EE-AC97-F4BA29724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30B04-0A01-4988-96F2-2815EBCA4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11B67-7C65-4292-9E5D-38B9C7A6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332C2-9F0D-4C31-A162-DDE60DAC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7C1FD-365B-49E5-BD81-0EB3F536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3478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DA3F-5396-475A-8D77-B3982D7D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19109-5B28-4AF8-A577-4F913DD7C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322EA-D7D7-4AA5-BC1C-8CD9E34C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258D3-8AA1-4DEF-92EC-422CADA0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AA919-AA54-4BBB-9430-7583A65C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1906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7F6F-0F44-4A81-9FC5-43184602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88A97-D709-4F38-A8A3-96380176D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14315-354A-4D73-BB96-74D808E6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C6B8A-D084-40E7-A01D-45BCDAF0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3BE55-BB44-4C9C-A991-A37224C4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2262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62B3-85A4-47A3-9677-5B6DE042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7F04F-5AE3-495B-BB86-E8F3144C3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8C960-2E45-4277-9801-48768B820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ABFA1-3B16-4715-9003-F8F0C439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C1C9E-2BE1-4767-AAD0-2027F0CC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7CC3B-66AC-4E20-B2D4-E2C887CE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7882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7383-D1FE-4846-9443-EF8AB9CA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B10-495E-4C8A-A3D6-A406CD881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6EC01-84DC-4859-AC40-748DA8235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8CBD5-4E29-4446-9F69-CA09E8255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4FEA4-869D-4B05-BDC5-0899B04E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0730B-0918-4861-986F-13BF98BF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C5C41-F5E7-4483-B1B0-FBBD6976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FB743-1CCF-4242-B989-664D2546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6967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A82C-48A3-48BF-A36A-0192CFBE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F9451-ABDA-47CB-A7A4-B2C98BC4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80BBE-5884-4F51-BEAF-E714E610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CD10E-A704-4F86-8D89-E517DE9C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62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5B67-6523-40BA-B02C-C40840C9E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C643C-F419-4ADA-A2F7-71AD02FEE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0A567-B9E8-4922-9533-C787B27C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E0D16-74BE-41E8-91FE-47EECA4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9434-196D-48A8-9D3E-4608AE88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0CF7DED-193B-4D11-A5FB-7E643C4508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509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205B6-F9AA-45DA-B8A7-BE3750AF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99F7F-9D38-44DA-B322-BB660423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18ED5-AC16-4CDA-BF1D-7DFEAFCE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174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DA4D-9528-4BC0-8395-08E9682D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0CE59-46C0-49EC-A3C6-3B7C6B4BA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82F5D-5878-4863-940C-462F0FBC4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39EDF-3BD6-46EB-AF56-22053472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BE3A4-263F-4627-8EFE-E3FC7E86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6FF50-B7E2-4A05-99BD-AADABB42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4829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E5FA-0085-4713-BBB1-B60508C7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7A33F-B832-4DE9-A091-4BC913136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223FD-BF0E-4FC5-973C-C2D705013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CA37E-C226-4EFF-ABA8-266FD429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5DB75-152D-4921-9581-78ACB567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9FDC8-F6B1-46B5-AC07-A3EE322E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921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4284-91F7-4ACD-B119-87FAFD0A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8C311-A06A-4F1F-A34C-717227021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C597A-B72F-4997-90E2-4D46B0CE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AECB5-1EE5-4CEB-99DE-FB748631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B3796-13F9-414C-8DEA-0FAB41A8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1946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E75B2-FDD1-43AC-BFBE-9C4A59887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206A1-B987-4EC3-92B9-C9BFD67E8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733E2-62AA-4FB2-9780-EC40E2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5B4F2-DF1A-40B4-90B4-632B9575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62D94-1348-4BD5-A9D5-4D8F0ADF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16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C773-115E-4C30-9092-7C54BF96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5D9A-F820-4000-B282-6E35F574B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F6EB8-F194-4580-AFDC-841A517A2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19134-813D-4F84-97C5-97713856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F74D6-B7D6-4B0B-A7B8-8F17C5CB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E176E-A46C-4636-80DF-26CDE0E4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13D7182-C26D-48DC-A3EB-5F27125E5C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7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DB60-D5DD-42F7-A0C8-BAAE35E1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5B63C-C828-4E94-9D00-AED6027E3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A798D-BD96-4079-8681-09D55B400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833A0-7000-41AE-A6F1-6C67CE48E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6A65E-5505-4AFB-85DF-59BF187D9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704FF-A214-4065-8D6B-3C8A6084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FEE92-8C4C-4AB0-BC10-491E782A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5C4D2-0FF2-43E1-ABAF-BA646F09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01D4049-7F81-4224-8CD0-30EE6F0CA2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9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0C7-AB08-4D73-B969-B10DE623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5C694-81F6-4AB8-BE4E-9695EF79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DB03C-1FE4-47E9-9473-ED3172EB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5A7FE-7E71-48E3-9519-BE62A6FB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07C56FF-3549-4AA9-BD5B-638BAA44E5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6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D4518-015E-4883-9DA1-6F0FD118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96927-F533-4662-8DC2-1A69090F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2ABF2-BC07-45F7-ABB6-F06D9595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9BD98BC-51D7-4C3B-84D1-C3B9F4EE76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-13062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2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9FCE-C36F-459F-9B93-56FFADB7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46A9-66B6-4DCE-95F2-9BCA30893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6D284-29B3-4834-8F89-8F3F322C6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BAA15-2E20-40CE-94D4-E2581484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FBB91-A897-4FC4-B0B6-A075C126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18ACE-D888-4A12-B765-AC12BDEC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B791612-D121-46B7-9B1C-43089B28A1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3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8D3C-E3CD-4D42-BC64-A94D3E75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7A9D0-3D09-40C7-9DA4-9A8FCA1D2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D50D0-901C-4D57-9CAA-3A51BFC3B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AA4B2-1B0B-491A-B59A-520C0229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D7FD-9A37-4CCD-852F-ECCD03AA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ABE20-BAA3-40AF-8BA1-3EE7909B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F3CB9CB5-75A6-41CF-8B67-672EB73FE8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8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6E8B0D-B117-4191-8F12-3BB686BE7E5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429375"/>
            <a:ext cx="12192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4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A7F23-A006-48C5-AA52-03AA9186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5177A-F425-4D58-88FD-EC9441992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EF9F6-6AFE-44D7-A8BD-D4B1C2D09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349A6-01F6-43F0-910E-1DE7EE7179A6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072C8-35B5-4149-A59D-880B980CE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68E39-F99C-4202-9EE3-C5533CF6A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6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7A8FB-C7BC-4BCA-A5F3-D33EFBAF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CC6D-84CC-4D87-9B99-CCAF5A1F4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C2140-7F7C-4488-8E0F-A035FC439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6CF4B-0067-4D43-A9A8-C0F7971B44BB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6D912-9E45-431C-A8CE-F98826910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E4BF3-8C49-4D0E-87B4-9A31BF357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25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hyperlink" Target="https://www.facebook.com/pdccon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8.jpg"/><Relationship Id="rId5" Type="http://schemas.openxmlformats.org/officeDocument/2006/relationships/image" Target="../media/image5.png"/><Relationship Id="rId10" Type="http://schemas.openxmlformats.org/officeDocument/2006/relationships/hyperlink" Target="https://twitter.com/pdcconf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s://www.linkedin.com/company/pdccon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jpg"/><Relationship Id="rId7" Type="http://schemas.openxmlformats.org/officeDocument/2006/relationships/image" Target="../media/image7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p&#10;&#10;Description automatically generated">
            <a:extLst>
              <a:ext uri="{FF2B5EF4-FFF2-40B4-BE49-F238E27FC236}">
                <a16:creationId xmlns:a16="http://schemas.microsoft.com/office/drawing/2014/main" id="{29911D46-FAB8-4603-B703-D29FC8988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0" y="669633"/>
            <a:ext cx="7202103" cy="4051183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85AE6E-558E-4B7E-BE8D-271BFEB5F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82" y="5368047"/>
            <a:ext cx="12191999" cy="1489952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A5AAFF5-542D-49E0-803E-2FBD0E027BAC}"/>
              </a:ext>
            </a:extLst>
          </p:cNvPr>
          <p:cNvSpPr txBox="1">
            <a:spLocks/>
          </p:cNvSpPr>
          <p:nvPr/>
        </p:nvSpPr>
        <p:spPr>
          <a:xfrm>
            <a:off x="7344159" y="2267278"/>
            <a:ext cx="3852041" cy="7553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2060"/>
                </a:solidFill>
              </a:rPr>
              <a:t>Presentation Title</a:t>
            </a:r>
            <a:endParaRPr lang="en-IN" sz="3600" b="1" dirty="0">
              <a:solidFill>
                <a:srgbClr val="00206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613B6F-D2DB-471E-AC0B-F826584DE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27786"/>
            <a:ext cx="12191999" cy="3775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D34511-FE82-4E54-A2FA-8A1A2331C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07" y="5581082"/>
            <a:ext cx="6193069" cy="905554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18C3D4F6-E501-49E4-B1CC-73B8B4DA5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375" y="639072"/>
            <a:ext cx="2721982" cy="14028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ABB25C-9A6E-41E5-849A-80D4F8E504F9}"/>
              </a:ext>
            </a:extLst>
          </p:cNvPr>
          <p:cNvSpPr txBox="1"/>
          <p:nvPr/>
        </p:nvSpPr>
        <p:spPr>
          <a:xfrm>
            <a:off x="7344159" y="3317743"/>
            <a:ext cx="9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Subtitle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EFA55B-62EA-473F-B212-217C077EC8E1}"/>
              </a:ext>
            </a:extLst>
          </p:cNvPr>
          <p:cNvSpPr txBox="1"/>
          <p:nvPr/>
        </p:nvSpPr>
        <p:spPr>
          <a:xfrm>
            <a:off x="7344159" y="369066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2B94FC-F190-4763-9478-EA80B080E7D8}"/>
              </a:ext>
            </a:extLst>
          </p:cNvPr>
          <p:cNvSpPr txBox="1"/>
          <p:nvPr/>
        </p:nvSpPr>
        <p:spPr>
          <a:xfrm>
            <a:off x="7344159" y="4063483"/>
            <a:ext cx="248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 | Country, City</a:t>
            </a:r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D585243-FFB5-4DBF-9345-593B6FA08BFC}"/>
              </a:ext>
            </a:extLst>
          </p:cNvPr>
          <p:cNvGrpSpPr/>
          <p:nvPr/>
        </p:nvGrpSpPr>
        <p:grpSpPr>
          <a:xfrm>
            <a:off x="1366335" y="4896801"/>
            <a:ext cx="9459331" cy="370835"/>
            <a:chOff x="674856" y="4871824"/>
            <a:chExt cx="9459331" cy="370835"/>
          </a:xfrm>
        </p:grpSpPr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66E3D2BC-9754-4328-8ADB-9922B3B4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5814" y="4888484"/>
              <a:ext cx="337514" cy="337514"/>
            </a:xfrm>
            <a:prstGeom prst="rect">
              <a:avLst/>
            </a:prstGeom>
          </p:spPr>
        </p:pic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AE13844D-A5AB-46F9-9354-C49B9E726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56" y="4903826"/>
              <a:ext cx="306831" cy="30683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22A4AA-E9E8-4D40-9BE0-E2B295F1FDAB}"/>
                </a:ext>
              </a:extLst>
            </p:cNvPr>
            <p:cNvSpPr txBox="1"/>
            <p:nvPr/>
          </p:nvSpPr>
          <p:spPr>
            <a:xfrm>
              <a:off x="981687" y="4895659"/>
              <a:ext cx="37757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hlinkClick r:id="rId9"/>
                </a:rPr>
                <a:t>https://www.linkedin.com/company/pdcconf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7771A1-2FB5-48AA-8645-042BF122379B}"/>
                </a:ext>
              </a:extLst>
            </p:cNvPr>
            <p:cNvSpPr txBox="1"/>
            <p:nvPr/>
          </p:nvSpPr>
          <p:spPr>
            <a:xfrm>
              <a:off x="5275921" y="4895659"/>
              <a:ext cx="21321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hlinkClick r:id="rId10"/>
                </a:rPr>
                <a:t>@PDCConf</a:t>
              </a:r>
              <a:endParaRPr lang="en-IN" sz="1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1CCB3006-61D7-418A-BB6B-5F1FD30DF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3256" y="4871824"/>
              <a:ext cx="370835" cy="37083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A6D18F-EC82-4A7A-ADAD-98776E8307F0}"/>
                </a:ext>
              </a:extLst>
            </p:cNvPr>
            <p:cNvSpPr txBox="1"/>
            <p:nvPr/>
          </p:nvSpPr>
          <p:spPr>
            <a:xfrm>
              <a:off x="7063410" y="4895659"/>
              <a:ext cx="307077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500" dirty="0">
                  <a:hlinkClick r:id="rId12"/>
                </a:rPr>
                <a:t>https://www.facebook.com/pdcconf</a:t>
              </a:r>
              <a:r>
                <a:rPr lang="en-IN" sz="15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02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FF0BA2-4A1A-4D39-AAC0-0111EED9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to all our generous sponsors</a:t>
            </a:r>
            <a:endParaRPr lang="en-IN" dirty="0"/>
          </a:p>
        </p:txBody>
      </p:sp>
      <p:pic>
        <p:nvPicPr>
          <p:cNvPr id="7" name="Picture 6" descr="A picture containing map&#10;&#10;Description automatically generated">
            <a:extLst>
              <a:ext uri="{FF2B5EF4-FFF2-40B4-BE49-F238E27FC236}">
                <a16:creationId xmlns:a16="http://schemas.microsoft.com/office/drawing/2014/main" id="{D4CC43D1-45DD-468F-94BD-745DC50B2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362698" y="3944829"/>
            <a:ext cx="3824270" cy="2151152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9D0E4C-E436-4850-8208-F4945BC56339}"/>
              </a:ext>
            </a:extLst>
          </p:cNvPr>
          <p:cNvSpPr txBox="1"/>
          <p:nvPr/>
        </p:nvSpPr>
        <p:spPr>
          <a:xfrm>
            <a:off x="2743200" y="2015231"/>
            <a:ext cx="628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Organizer will share the </a:t>
            </a:r>
            <a:r>
              <a:rPr lang="en-US"/>
              <a:t>updated sponsor slide </a:t>
            </a:r>
            <a:r>
              <a:rPr lang="en-US" dirty="0"/>
              <a:t>soon.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06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AA6036CE-199F-4773-BACE-23E875F40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62857"/>
            <a:ext cx="1736328" cy="1736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058EAF-6B60-46C7-A9AB-F6E2FFAF7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1" b="5571"/>
          <a:stretch/>
        </p:blipFill>
        <p:spPr>
          <a:xfrm>
            <a:off x="617414" y="1165228"/>
            <a:ext cx="1541118" cy="1531585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498556-D613-4481-AB16-1483A89A6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763" y="0"/>
            <a:ext cx="10041397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610823-D8E4-441A-9FD1-082FD26057C4}"/>
              </a:ext>
            </a:extLst>
          </p:cNvPr>
          <p:cNvSpPr txBox="1"/>
          <p:nvPr/>
        </p:nvSpPr>
        <p:spPr>
          <a:xfrm>
            <a:off x="481400" y="2799185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Speaker Name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5BC276CC-8328-4A27-A017-96B08C0D8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1680340"/>
            <a:ext cx="4320072" cy="222645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81A221BD-6567-42CC-83D8-46BB8AD52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4AC46EE8-83C5-4D02-B046-05F5155A37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83" y="3923287"/>
            <a:ext cx="200489" cy="2004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3E77DC-A9A0-4870-9CBB-3704BA310ED8}"/>
              </a:ext>
            </a:extLst>
          </p:cNvPr>
          <p:cNvSpPr txBox="1"/>
          <p:nvPr/>
        </p:nvSpPr>
        <p:spPr>
          <a:xfrm>
            <a:off x="5620478" y="645906"/>
            <a:ext cx="555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Title of the Presentation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7702F5-D8F3-427D-A6C8-2B1C21922209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Twitter username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CE8DC5-A80E-4E7A-A6BE-DAC9CC38921C}"/>
              </a:ext>
            </a:extLst>
          </p:cNvPr>
          <p:cNvSpPr txBox="1"/>
          <p:nvPr/>
        </p:nvSpPr>
        <p:spPr>
          <a:xfrm>
            <a:off x="520723" y="3892726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LinkedIn username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8EC464-2623-4D87-BEDD-4862FB6C6F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5E5E93C-E1DC-4F86-8831-3F76B32291C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3" name="Picture 22" descr="A picture containing map&#10;&#10;Description automatically generated">
            <a:extLst>
              <a:ext uri="{FF2B5EF4-FFF2-40B4-BE49-F238E27FC236}">
                <a16:creationId xmlns:a16="http://schemas.microsoft.com/office/drawing/2014/main" id="{5DD3E4DE-0CA4-417D-B2FE-7F33B5CFF59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DBE157-ABDA-4357-A726-7E426FDACF8F}"/>
              </a:ext>
            </a:extLst>
          </p:cNvPr>
          <p:cNvSpPr txBox="1"/>
          <p:nvPr/>
        </p:nvSpPr>
        <p:spPr>
          <a:xfrm>
            <a:off x="5800941" y="3906790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421E67-D580-43E1-A5F5-47850CCD08FB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A03693-4B0B-4EA6-8834-38F50F84C599}"/>
              </a:ext>
            </a:extLst>
          </p:cNvPr>
          <p:cNvSpPr txBox="1"/>
          <p:nvPr/>
        </p:nvSpPr>
        <p:spPr>
          <a:xfrm>
            <a:off x="821561" y="421460"/>
            <a:ext cx="1221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42AB9B-AB76-47A9-AC1A-2264AC4DDC15}"/>
              </a:ext>
            </a:extLst>
          </p:cNvPr>
          <p:cNvSpPr/>
          <p:nvPr/>
        </p:nvSpPr>
        <p:spPr>
          <a:xfrm>
            <a:off x="410229" y="464733"/>
            <a:ext cx="14460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+mj-lt"/>
              </a:rPr>
              <a:t>Agenda</a:t>
            </a:r>
            <a:endParaRPr lang="en-IN" sz="32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890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FD3575-4B53-4F6A-94E0-53807CACC039}"/>
              </a:ext>
            </a:extLst>
          </p:cNvPr>
          <p:cNvSpPr/>
          <p:nvPr/>
        </p:nvSpPr>
        <p:spPr>
          <a:xfrm>
            <a:off x="410229" y="464733"/>
            <a:ext cx="14838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+mj-lt"/>
              </a:rPr>
              <a:t>Content</a:t>
            </a:r>
            <a:endParaRPr lang="en-IN" sz="32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008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FE21981-771D-4A29-8D3A-D068BE54B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070E02-51B1-472B-AB79-82466CFFD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12"/>
          <a:stretch/>
        </p:blipFill>
        <p:spPr>
          <a:xfrm>
            <a:off x="0" y="0"/>
            <a:ext cx="12009284" cy="685800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F9522C5-2024-4440-9004-A30F798F69AA}"/>
              </a:ext>
            </a:extLst>
          </p:cNvPr>
          <p:cNvSpPr txBox="1">
            <a:spLocks/>
          </p:cNvSpPr>
          <p:nvPr/>
        </p:nvSpPr>
        <p:spPr>
          <a:xfrm>
            <a:off x="3344022" y="3080882"/>
            <a:ext cx="3852041" cy="75535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bg1"/>
                </a:solidFill>
              </a:rPr>
              <a:t>Thank you!</a:t>
            </a:r>
            <a:endParaRPr lang="en-IN" sz="60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943FBA-9925-4CB8-8EA9-1CBB353C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07" y="5581082"/>
            <a:ext cx="6193069" cy="905554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8953A73-0C5C-4CC8-B59B-E5237E3F1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7" y="4066547"/>
            <a:ext cx="2938714" cy="15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8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.potx" id="{B620259C-E9B6-4291-965C-91CA897AFB23}" vid="{992C7208-05ED-4F28-A084-FAF86F5F26A5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76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1_Custom Design</vt:lpstr>
      <vt:lpstr>Custom Design</vt:lpstr>
      <vt:lpstr>PowerPoint Presentation</vt:lpstr>
      <vt:lpstr>Thank you to all our generous sponsors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K, Sunish (Nokia - IN/Bangalore)</dc:creator>
  <cp:lastModifiedBy>prasoon karunan v</cp:lastModifiedBy>
  <cp:revision>19</cp:revision>
  <dcterms:created xsi:type="dcterms:W3CDTF">2021-08-07T14:36:19Z</dcterms:created>
  <dcterms:modified xsi:type="dcterms:W3CDTF">2021-08-19T15:00:32Z</dcterms:modified>
</cp:coreProperties>
</file>