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8" r:id="rId4"/>
    <p:sldId id="259" r:id="rId5"/>
    <p:sldId id="282" r:id="rId6"/>
    <p:sldId id="264" r:id="rId7"/>
    <p:sldId id="265" r:id="rId8"/>
    <p:sldId id="284" r:id="rId9"/>
    <p:sldId id="257" r:id="rId10"/>
    <p:sldId id="260" r:id="rId11"/>
    <p:sldId id="267" r:id="rId12"/>
    <p:sldId id="268" r:id="rId13"/>
    <p:sldId id="270" r:id="rId14"/>
    <p:sldId id="278" r:id="rId15"/>
    <p:sldId id="279" r:id="rId16"/>
    <p:sldId id="277" r:id="rId17"/>
    <p:sldId id="283" r:id="rId18"/>
    <p:sldId id="280" r:id="rId19"/>
    <p:sldId id="269" r:id="rId20"/>
    <p:sldId id="288" r:id="rId21"/>
    <p:sldId id="261" r:id="rId22"/>
    <p:sldId id="262" r:id="rId23"/>
    <p:sldId id="291" r:id="rId24"/>
    <p:sldId id="289" r:id="rId25"/>
    <p:sldId id="263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49CE8A-D1F5-807C-B983-7E8F932F5406}" v="173" dt="2024-10-15T04:19:02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E0209F-0597-473D-A5D8-A26BA3415CAF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79F6E9A-FBC6-47A8-9496-AEDF4A4661AD}">
      <dgm:prSet/>
      <dgm:spPr/>
      <dgm:t>
        <a:bodyPr/>
        <a:lstStyle/>
        <a:p>
          <a:r>
            <a:rPr lang="en-US"/>
            <a:t>Data Preprocessing</a:t>
          </a:r>
        </a:p>
      </dgm:t>
    </dgm:pt>
    <dgm:pt modelId="{AE19B0B6-B473-4FBF-99A7-800183A9B4DB}" type="parTrans" cxnId="{94AC3857-533F-4AE7-8DCE-1D91D637BD9D}">
      <dgm:prSet/>
      <dgm:spPr/>
      <dgm:t>
        <a:bodyPr/>
        <a:lstStyle/>
        <a:p>
          <a:endParaRPr lang="en-US"/>
        </a:p>
      </dgm:t>
    </dgm:pt>
    <dgm:pt modelId="{9519FAEF-D46D-4AD6-8068-0EE3F251B776}" type="sibTrans" cxnId="{94AC3857-533F-4AE7-8DCE-1D91D637BD9D}">
      <dgm:prSet/>
      <dgm:spPr/>
      <dgm:t>
        <a:bodyPr/>
        <a:lstStyle/>
        <a:p>
          <a:endParaRPr lang="en-US"/>
        </a:p>
      </dgm:t>
    </dgm:pt>
    <dgm:pt modelId="{1B66536A-177A-47EB-9758-DB4EA087C76C}">
      <dgm:prSet/>
      <dgm:spPr/>
      <dgm:t>
        <a:bodyPr/>
        <a:lstStyle/>
        <a:p>
          <a:r>
            <a:rPr lang="en-US"/>
            <a:t>Feature Engineering and Selection</a:t>
          </a:r>
        </a:p>
      </dgm:t>
    </dgm:pt>
    <dgm:pt modelId="{A7B9A6E6-B0A8-4D05-8AA0-FF5727816BB8}" type="parTrans" cxnId="{2FB2315E-1258-4899-AD9E-DFA4C98BD1B9}">
      <dgm:prSet/>
      <dgm:spPr/>
      <dgm:t>
        <a:bodyPr/>
        <a:lstStyle/>
        <a:p>
          <a:endParaRPr lang="en-US"/>
        </a:p>
      </dgm:t>
    </dgm:pt>
    <dgm:pt modelId="{C7F7B9A0-307B-4A3D-B355-485A3FB28DC4}" type="sibTrans" cxnId="{2FB2315E-1258-4899-AD9E-DFA4C98BD1B9}">
      <dgm:prSet/>
      <dgm:spPr/>
      <dgm:t>
        <a:bodyPr/>
        <a:lstStyle/>
        <a:p>
          <a:endParaRPr lang="en-US"/>
        </a:p>
      </dgm:t>
    </dgm:pt>
    <dgm:pt modelId="{D828553E-D491-49B1-884B-C9C4A546E69C}">
      <dgm:prSet/>
      <dgm:spPr/>
      <dgm:t>
        <a:bodyPr/>
        <a:lstStyle/>
        <a:p>
          <a:r>
            <a:rPr lang="en-US"/>
            <a:t>Regression Modelling</a:t>
          </a:r>
        </a:p>
      </dgm:t>
    </dgm:pt>
    <dgm:pt modelId="{F9F3B48F-4BC8-4AD8-A874-407813ABFD45}" type="parTrans" cxnId="{49A63B41-DA21-459C-BB6F-3A73F4ED3660}">
      <dgm:prSet/>
      <dgm:spPr/>
      <dgm:t>
        <a:bodyPr/>
        <a:lstStyle/>
        <a:p>
          <a:endParaRPr lang="en-US"/>
        </a:p>
      </dgm:t>
    </dgm:pt>
    <dgm:pt modelId="{053BA368-98E8-4219-B9E0-41E06E75AB76}" type="sibTrans" cxnId="{49A63B41-DA21-459C-BB6F-3A73F4ED3660}">
      <dgm:prSet/>
      <dgm:spPr/>
      <dgm:t>
        <a:bodyPr/>
        <a:lstStyle/>
        <a:p>
          <a:endParaRPr lang="en-US"/>
        </a:p>
      </dgm:t>
    </dgm:pt>
    <dgm:pt modelId="{66B9E268-7546-43CA-BD6A-3D93A6D5CEB8}">
      <dgm:prSet/>
      <dgm:spPr/>
      <dgm:t>
        <a:bodyPr/>
        <a:lstStyle/>
        <a:p>
          <a:r>
            <a:rPr lang="en-US"/>
            <a:t>Model Training and Evaluation</a:t>
          </a:r>
        </a:p>
      </dgm:t>
    </dgm:pt>
    <dgm:pt modelId="{1289AEFF-472D-4C51-B248-E86E8DA79230}" type="parTrans" cxnId="{D8172183-F33E-4F01-9097-C9B1159FE3A2}">
      <dgm:prSet/>
      <dgm:spPr/>
      <dgm:t>
        <a:bodyPr/>
        <a:lstStyle/>
        <a:p>
          <a:endParaRPr lang="en-US"/>
        </a:p>
      </dgm:t>
    </dgm:pt>
    <dgm:pt modelId="{C16789FF-6F70-4F4B-B2AF-D27CFBD61785}" type="sibTrans" cxnId="{D8172183-F33E-4F01-9097-C9B1159FE3A2}">
      <dgm:prSet/>
      <dgm:spPr/>
      <dgm:t>
        <a:bodyPr/>
        <a:lstStyle/>
        <a:p>
          <a:endParaRPr lang="en-US"/>
        </a:p>
      </dgm:t>
    </dgm:pt>
    <dgm:pt modelId="{C0E71F6A-60D3-474A-89B9-E1105D459EC2}" type="pres">
      <dgm:prSet presAssocID="{CCE0209F-0597-473D-A5D8-A26BA3415CAF}" presName="outerComposite" presStyleCnt="0">
        <dgm:presLayoutVars>
          <dgm:chMax val="5"/>
          <dgm:dir/>
          <dgm:resizeHandles val="exact"/>
        </dgm:presLayoutVars>
      </dgm:prSet>
      <dgm:spPr/>
    </dgm:pt>
    <dgm:pt modelId="{D9A853C3-BC2F-49CB-95B6-C183E27F9F6C}" type="pres">
      <dgm:prSet presAssocID="{CCE0209F-0597-473D-A5D8-A26BA3415CAF}" presName="dummyMaxCanvas" presStyleCnt="0">
        <dgm:presLayoutVars/>
      </dgm:prSet>
      <dgm:spPr/>
    </dgm:pt>
    <dgm:pt modelId="{8AE6B5FE-1391-4C8C-8DC1-7A852FEA8CD0}" type="pres">
      <dgm:prSet presAssocID="{CCE0209F-0597-473D-A5D8-A26BA3415CAF}" presName="FourNodes_1" presStyleLbl="node1" presStyleIdx="0" presStyleCnt="4">
        <dgm:presLayoutVars>
          <dgm:bulletEnabled val="1"/>
        </dgm:presLayoutVars>
      </dgm:prSet>
      <dgm:spPr/>
    </dgm:pt>
    <dgm:pt modelId="{3263FC4A-657B-44E3-8195-2F4875E558B4}" type="pres">
      <dgm:prSet presAssocID="{CCE0209F-0597-473D-A5D8-A26BA3415CAF}" presName="FourNodes_2" presStyleLbl="node1" presStyleIdx="1" presStyleCnt="4">
        <dgm:presLayoutVars>
          <dgm:bulletEnabled val="1"/>
        </dgm:presLayoutVars>
      </dgm:prSet>
      <dgm:spPr/>
    </dgm:pt>
    <dgm:pt modelId="{04148EB6-1FD7-4060-ADC0-D83964E58C3B}" type="pres">
      <dgm:prSet presAssocID="{CCE0209F-0597-473D-A5D8-A26BA3415CAF}" presName="FourNodes_3" presStyleLbl="node1" presStyleIdx="2" presStyleCnt="4">
        <dgm:presLayoutVars>
          <dgm:bulletEnabled val="1"/>
        </dgm:presLayoutVars>
      </dgm:prSet>
      <dgm:spPr/>
    </dgm:pt>
    <dgm:pt modelId="{1665D6D9-ECB1-4ED1-ACEC-17591559AF9A}" type="pres">
      <dgm:prSet presAssocID="{CCE0209F-0597-473D-A5D8-A26BA3415CAF}" presName="FourNodes_4" presStyleLbl="node1" presStyleIdx="3" presStyleCnt="4">
        <dgm:presLayoutVars>
          <dgm:bulletEnabled val="1"/>
        </dgm:presLayoutVars>
      </dgm:prSet>
      <dgm:spPr/>
    </dgm:pt>
    <dgm:pt modelId="{2DBFED13-29C5-4747-B9B4-04D78B902FCD}" type="pres">
      <dgm:prSet presAssocID="{CCE0209F-0597-473D-A5D8-A26BA3415CAF}" presName="FourConn_1-2" presStyleLbl="fgAccFollowNode1" presStyleIdx="0" presStyleCnt="3">
        <dgm:presLayoutVars>
          <dgm:bulletEnabled val="1"/>
        </dgm:presLayoutVars>
      </dgm:prSet>
      <dgm:spPr/>
    </dgm:pt>
    <dgm:pt modelId="{16E15E9E-8466-4600-B673-1C9FCFE5FD6D}" type="pres">
      <dgm:prSet presAssocID="{CCE0209F-0597-473D-A5D8-A26BA3415CAF}" presName="FourConn_2-3" presStyleLbl="fgAccFollowNode1" presStyleIdx="1" presStyleCnt="3">
        <dgm:presLayoutVars>
          <dgm:bulletEnabled val="1"/>
        </dgm:presLayoutVars>
      </dgm:prSet>
      <dgm:spPr/>
    </dgm:pt>
    <dgm:pt modelId="{0F75D686-A4C4-4C3F-AD68-50610585CF0A}" type="pres">
      <dgm:prSet presAssocID="{CCE0209F-0597-473D-A5D8-A26BA3415CAF}" presName="FourConn_3-4" presStyleLbl="fgAccFollowNode1" presStyleIdx="2" presStyleCnt="3">
        <dgm:presLayoutVars>
          <dgm:bulletEnabled val="1"/>
        </dgm:presLayoutVars>
      </dgm:prSet>
      <dgm:spPr/>
    </dgm:pt>
    <dgm:pt modelId="{A4E8785D-CC91-4EB5-B8C7-5F0D70023843}" type="pres">
      <dgm:prSet presAssocID="{CCE0209F-0597-473D-A5D8-A26BA3415CAF}" presName="FourNodes_1_text" presStyleLbl="node1" presStyleIdx="3" presStyleCnt="4">
        <dgm:presLayoutVars>
          <dgm:bulletEnabled val="1"/>
        </dgm:presLayoutVars>
      </dgm:prSet>
      <dgm:spPr/>
    </dgm:pt>
    <dgm:pt modelId="{156C084C-35CE-41D4-8CD0-450B6E9AD03B}" type="pres">
      <dgm:prSet presAssocID="{CCE0209F-0597-473D-A5D8-A26BA3415CAF}" presName="FourNodes_2_text" presStyleLbl="node1" presStyleIdx="3" presStyleCnt="4">
        <dgm:presLayoutVars>
          <dgm:bulletEnabled val="1"/>
        </dgm:presLayoutVars>
      </dgm:prSet>
      <dgm:spPr/>
    </dgm:pt>
    <dgm:pt modelId="{0C6E641B-FBFE-452D-9600-4DB275B787E6}" type="pres">
      <dgm:prSet presAssocID="{CCE0209F-0597-473D-A5D8-A26BA3415CAF}" presName="FourNodes_3_text" presStyleLbl="node1" presStyleIdx="3" presStyleCnt="4">
        <dgm:presLayoutVars>
          <dgm:bulletEnabled val="1"/>
        </dgm:presLayoutVars>
      </dgm:prSet>
      <dgm:spPr/>
    </dgm:pt>
    <dgm:pt modelId="{D9948DB1-BD8C-4B51-9D98-FDDC34886C00}" type="pres">
      <dgm:prSet presAssocID="{CCE0209F-0597-473D-A5D8-A26BA3415CA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292DA00-F0EB-4383-95C1-DE5CE8DF0194}" type="presOf" srcId="{1B66536A-177A-47EB-9758-DB4EA087C76C}" destId="{156C084C-35CE-41D4-8CD0-450B6E9AD03B}" srcOrd="1" destOrd="0" presId="urn:microsoft.com/office/officeart/2005/8/layout/vProcess5"/>
    <dgm:cxn modelId="{5690A002-298D-4DB6-8466-6CA98D9916E7}" type="presOf" srcId="{1B66536A-177A-47EB-9758-DB4EA087C76C}" destId="{3263FC4A-657B-44E3-8195-2F4875E558B4}" srcOrd="0" destOrd="0" presId="urn:microsoft.com/office/officeart/2005/8/layout/vProcess5"/>
    <dgm:cxn modelId="{4BEAB50A-B2D6-401F-ACAF-E472A4D3592E}" type="presOf" srcId="{CCE0209F-0597-473D-A5D8-A26BA3415CAF}" destId="{C0E71F6A-60D3-474A-89B9-E1105D459EC2}" srcOrd="0" destOrd="0" presId="urn:microsoft.com/office/officeart/2005/8/layout/vProcess5"/>
    <dgm:cxn modelId="{21EE230E-FF71-4967-824B-1C18561F27BE}" type="presOf" srcId="{D828553E-D491-49B1-884B-C9C4A546E69C}" destId="{0C6E641B-FBFE-452D-9600-4DB275B787E6}" srcOrd="1" destOrd="0" presId="urn:microsoft.com/office/officeart/2005/8/layout/vProcess5"/>
    <dgm:cxn modelId="{980EF926-A4E4-43F2-A8F5-10FB50AEB4EE}" type="presOf" srcId="{D828553E-D491-49B1-884B-C9C4A546E69C}" destId="{04148EB6-1FD7-4060-ADC0-D83964E58C3B}" srcOrd="0" destOrd="0" presId="urn:microsoft.com/office/officeart/2005/8/layout/vProcess5"/>
    <dgm:cxn modelId="{8D0B2B40-D8C6-4F0E-83C0-3EBE966E223B}" type="presOf" srcId="{66B9E268-7546-43CA-BD6A-3D93A6D5CEB8}" destId="{1665D6D9-ECB1-4ED1-ACEC-17591559AF9A}" srcOrd="0" destOrd="0" presId="urn:microsoft.com/office/officeart/2005/8/layout/vProcess5"/>
    <dgm:cxn modelId="{4D808A5D-33C0-41CA-B107-E536DD39A9C4}" type="presOf" srcId="{E79F6E9A-FBC6-47A8-9496-AEDF4A4661AD}" destId="{A4E8785D-CC91-4EB5-B8C7-5F0D70023843}" srcOrd="1" destOrd="0" presId="urn:microsoft.com/office/officeart/2005/8/layout/vProcess5"/>
    <dgm:cxn modelId="{2FB2315E-1258-4899-AD9E-DFA4C98BD1B9}" srcId="{CCE0209F-0597-473D-A5D8-A26BA3415CAF}" destId="{1B66536A-177A-47EB-9758-DB4EA087C76C}" srcOrd="1" destOrd="0" parTransId="{A7B9A6E6-B0A8-4D05-8AA0-FF5727816BB8}" sibTransId="{C7F7B9A0-307B-4A3D-B355-485A3FB28DC4}"/>
    <dgm:cxn modelId="{49A63B41-DA21-459C-BB6F-3A73F4ED3660}" srcId="{CCE0209F-0597-473D-A5D8-A26BA3415CAF}" destId="{D828553E-D491-49B1-884B-C9C4A546E69C}" srcOrd="2" destOrd="0" parTransId="{F9F3B48F-4BC8-4AD8-A874-407813ABFD45}" sibTransId="{053BA368-98E8-4219-B9E0-41E06E75AB76}"/>
    <dgm:cxn modelId="{F6EC894B-4B30-4E2F-9FF1-8D48115795EC}" type="presOf" srcId="{053BA368-98E8-4219-B9E0-41E06E75AB76}" destId="{0F75D686-A4C4-4C3F-AD68-50610585CF0A}" srcOrd="0" destOrd="0" presId="urn:microsoft.com/office/officeart/2005/8/layout/vProcess5"/>
    <dgm:cxn modelId="{94AC3857-533F-4AE7-8DCE-1D91D637BD9D}" srcId="{CCE0209F-0597-473D-A5D8-A26BA3415CAF}" destId="{E79F6E9A-FBC6-47A8-9496-AEDF4A4661AD}" srcOrd="0" destOrd="0" parTransId="{AE19B0B6-B473-4FBF-99A7-800183A9B4DB}" sibTransId="{9519FAEF-D46D-4AD6-8068-0EE3F251B776}"/>
    <dgm:cxn modelId="{76D22A59-4E66-4061-A6E0-51C45D05AC57}" type="presOf" srcId="{C7F7B9A0-307B-4A3D-B355-485A3FB28DC4}" destId="{16E15E9E-8466-4600-B673-1C9FCFE5FD6D}" srcOrd="0" destOrd="0" presId="urn:microsoft.com/office/officeart/2005/8/layout/vProcess5"/>
    <dgm:cxn modelId="{D8172183-F33E-4F01-9097-C9B1159FE3A2}" srcId="{CCE0209F-0597-473D-A5D8-A26BA3415CAF}" destId="{66B9E268-7546-43CA-BD6A-3D93A6D5CEB8}" srcOrd="3" destOrd="0" parTransId="{1289AEFF-472D-4C51-B248-E86E8DA79230}" sibTransId="{C16789FF-6F70-4F4B-B2AF-D27CFBD61785}"/>
    <dgm:cxn modelId="{EDAB3AD3-AF75-47F1-98F8-D78FB4440430}" type="presOf" srcId="{E79F6E9A-FBC6-47A8-9496-AEDF4A4661AD}" destId="{8AE6B5FE-1391-4C8C-8DC1-7A852FEA8CD0}" srcOrd="0" destOrd="0" presId="urn:microsoft.com/office/officeart/2005/8/layout/vProcess5"/>
    <dgm:cxn modelId="{095682EF-C0BE-4FB8-9959-F46EE58555EE}" type="presOf" srcId="{9519FAEF-D46D-4AD6-8068-0EE3F251B776}" destId="{2DBFED13-29C5-4747-B9B4-04D78B902FCD}" srcOrd="0" destOrd="0" presId="urn:microsoft.com/office/officeart/2005/8/layout/vProcess5"/>
    <dgm:cxn modelId="{A98D20FC-56C0-4561-AEDB-3D341F066510}" type="presOf" srcId="{66B9E268-7546-43CA-BD6A-3D93A6D5CEB8}" destId="{D9948DB1-BD8C-4B51-9D98-FDDC34886C00}" srcOrd="1" destOrd="0" presId="urn:microsoft.com/office/officeart/2005/8/layout/vProcess5"/>
    <dgm:cxn modelId="{D82B7E04-5E1E-4237-BE3D-9AF0611B63C6}" type="presParOf" srcId="{C0E71F6A-60D3-474A-89B9-E1105D459EC2}" destId="{D9A853C3-BC2F-49CB-95B6-C183E27F9F6C}" srcOrd="0" destOrd="0" presId="urn:microsoft.com/office/officeart/2005/8/layout/vProcess5"/>
    <dgm:cxn modelId="{FF676B52-84D7-41C0-A5B6-A60980B60A6D}" type="presParOf" srcId="{C0E71F6A-60D3-474A-89B9-E1105D459EC2}" destId="{8AE6B5FE-1391-4C8C-8DC1-7A852FEA8CD0}" srcOrd="1" destOrd="0" presId="urn:microsoft.com/office/officeart/2005/8/layout/vProcess5"/>
    <dgm:cxn modelId="{EBDB5A8F-762B-49B8-8B8A-D073EDF3DF28}" type="presParOf" srcId="{C0E71F6A-60D3-474A-89B9-E1105D459EC2}" destId="{3263FC4A-657B-44E3-8195-2F4875E558B4}" srcOrd="2" destOrd="0" presId="urn:microsoft.com/office/officeart/2005/8/layout/vProcess5"/>
    <dgm:cxn modelId="{50F1BB31-ABA8-4DD6-8F88-25522EE56EE7}" type="presParOf" srcId="{C0E71F6A-60D3-474A-89B9-E1105D459EC2}" destId="{04148EB6-1FD7-4060-ADC0-D83964E58C3B}" srcOrd="3" destOrd="0" presId="urn:microsoft.com/office/officeart/2005/8/layout/vProcess5"/>
    <dgm:cxn modelId="{E058D790-72E9-45E9-A952-E268DFC5336A}" type="presParOf" srcId="{C0E71F6A-60D3-474A-89B9-E1105D459EC2}" destId="{1665D6D9-ECB1-4ED1-ACEC-17591559AF9A}" srcOrd="4" destOrd="0" presId="urn:microsoft.com/office/officeart/2005/8/layout/vProcess5"/>
    <dgm:cxn modelId="{F64F24EF-D4CE-4616-AD0C-DCFE112DE40B}" type="presParOf" srcId="{C0E71F6A-60D3-474A-89B9-E1105D459EC2}" destId="{2DBFED13-29C5-4747-B9B4-04D78B902FCD}" srcOrd="5" destOrd="0" presId="urn:microsoft.com/office/officeart/2005/8/layout/vProcess5"/>
    <dgm:cxn modelId="{CFAEFA15-877C-4E90-8931-0634BB8FAD6F}" type="presParOf" srcId="{C0E71F6A-60D3-474A-89B9-E1105D459EC2}" destId="{16E15E9E-8466-4600-B673-1C9FCFE5FD6D}" srcOrd="6" destOrd="0" presId="urn:microsoft.com/office/officeart/2005/8/layout/vProcess5"/>
    <dgm:cxn modelId="{D385EC47-849B-4302-8D87-018A79237436}" type="presParOf" srcId="{C0E71F6A-60D3-474A-89B9-E1105D459EC2}" destId="{0F75D686-A4C4-4C3F-AD68-50610585CF0A}" srcOrd="7" destOrd="0" presId="urn:microsoft.com/office/officeart/2005/8/layout/vProcess5"/>
    <dgm:cxn modelId="{F947A25C-A636-42D8-BE60-937B2300401A}" type="presParOf" srcId="{C0E71F6A-60D3-474A-89B9-E1105D459EC2}" destId="{A4E8785D-CC91-4EB5-B8C7-5F0D70023843}" srcOrd="8" destOrd="0" presId="urn:microsoft.com/office/officeart/2005/8/layout/vProcess5"/>
    <dgm:cxn modelId="{878CA8F2-5F2B-4808-846D-85DE756310CB}" type="presParOf" srcId="{C0E71F6A-60D3-474A-89B9-E1105D459EC2}" destId="{156C084C-35CE-41D4-8CD0-450B6E9AD03B}" srcOrd="9" destOrd="0" presId="urn:microsoft.com/office/officeart/2005/8/layout/vProcess5"/>
    <dgm:cxn modelId="{A5392C6A-1338-4B5B-B886-1D84F804585F}" type="presParOf" srcId="{C0E71F6A-60D3-474A-89B9-E1105D459EC2}" destId="{0C6E641B-FBFE-452D-9600-4DB275B787E6}" srcOrd="10" destOrd="0" presId="urn:microsoft.com/office/officeart/2005/8/layout/vProcess5"/>
    <dgm:cxn modelId="{CFF2012B-38C6-4429-9CD7-CCE077A1AE9E}" type="presParOf" srcId="{C0E71F6A-60D3-474A-89B9-E1105D459EC2}" destId="{D9948DB1-BD8C-4B51-9D98-FDDC34886C0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CC9E8D-F6C2-4D4C-B08F-1248B879528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2290AD4-2B3C-4AC9-B635-19FD8462BD82}">
      <dgm:prSet/>
      <dgm:spPr/>
      <dgm:t>
        <a:bodyPr/>
        <a:lstStyle/>
        <a:p>
          <a:r>
            <a:rPr lang="zh-CN"/>
            <a:t>Handle null values(removal and imputation)</a:t>
          </a:r>
          <a:endParaRPr lang="en-US"/>
        </a:p>
      </dgm:t>
    </dgm:pt>
    <dgm:pt modelId="{E071BEB5-70BF-429B-B807-9EF64C5D401F}" type="parTrans" cxnId="{A2015279-473B-4694-A5F3-9D7EFF502A3D}">
      <dgm:prSet/>
      <dgm:spPr/>
      <dgm:t>
        <a:bodyPr/>
        <a:lstStyle/>
        <a:p>
          <a:endParaRPr lang="en-US"/>
        </a:p>
      </dgm:t>
    </dgm:pt>
    <dgm:pt modelId="{1154ECED-DC08-4C45-A0B9-2A859F9CFB4E}" type="sibTrans" cxnId="{A2015279-473B-4694-A5F3-9D7EFF502A3D}">
      <dgm:prSet/>
      <dgm:spPr/>
      <dgm:t>
        <a:bodyPr/>
        <a:lstStyle/>
        <a:p>
          <a:endParaRPr lang="en-US"/>
        </a:p>
      </dgm:t>
    </dgm:pt>
    <dgm:pt modelId="{677A00FA-5B6A-4459-9757-559C0D7B763F}">
      <dgm:prSet/>
      <dgm:spPr/>
      <dgm:t>
        <a:bodyPr/>
        <a:lstStyle/>
        <a:p>
          <a:r>
            <a:rPr lang="zh-CN"/>
            <a:t>Data type conversion</a:t>
          </a:r>
          <a:endParaRPr lang="en-US"/>
        </a:p>
      </dgm:t>
    </dgm:pt>
    <dgm:pt modelId="{57B82720-0640-4DED-843A-D472765A07CA}" type="parTrans" cxnId="{784B91F4-AB78-4915-A096-98C278738A40}">
      <dgm:prSet/>
      <dgm:spPr/>
      <dgm:t>
        <a:bodyPr/>
        <a:lstStyle/>
        <a:p>
          <a:endParaRPr lang="en-US"/>
        </a:p>
      </dgm:t>
    </dgm:pt>
    <dgm:pt modelId="{E0105E94-CF15-4691-B071-33870D6DA068}" type="sibTrans" cxnId="{784B91F4-AB78-4915-A096-98C278738A40}">
      <dgm:prSet/>
      <dgm:spPr/>
      <dgm:t>
        <a:bodyPr/>
        <a:lstStyle/>
        <a:p>
          <a:endParaRPr lang="en-US"/>
        </a:p>
      </dgm:t>
    </dgm:pt>
    <dgm:pt modelId="{ADFDD30C-6126-4A64-B8F4-3FF7B14FBF6B}">
      <dgm:prSet/>
      <dgm:spPr/>
      <dgm:t>
        <a:bodyPr/>
        <a:lstStyle/>
        <a:p>
          <a:r>
            <a:rPr lang="zh-CN"/>
            <a:t>Column value format cleaning</a:t>
          </a:r>
          <a:endParaRPr lang="en-US"/>
        </a:p>
      </dgm:t>
    </dgm:pt>
    <dgm:pt modelId="{6BA8864C-A760-4CDA-BED4-7CC18B2085F7}" type="parTrans" cxnId="{7FA6570D-6DB7-42D4-95F8-C3B79662A112}">
      <dgm:prSet/>
      <dgm:spPr/>
      <dgm:t>
        <a:bodyPr/>
        <a:lstStyle/>
        <a:p>
          <a:endParaRPr lang="en-US"/>
        </a:p>
      </dgm:t>
    </dgm:pt>
    <dgm:pt modelId="{751CF4A5-076C-47AD-A619-53AECD50557A}" type="sibTrans" cxnId="{7FA6570D-6DB7-42D4-95F8-C3B79662A112}">
      <dgm:prSet/>
      <dgm:spPr/>
      <dgm:t>
        <a:bodyPr/>
        <a:lstStyle/>
        <a:p>
          <a:endParaRPr lang="en-US"/>
        </a:p>
      </dgm:t>
    </dgm:pt>
    <dgm:pt modelId="{9E465F73-7622-4DEE-821A-BDE4DBF60F7D}">
      <dgm:prSet/>
      <dgm:spPr/>
      <dgm:t>
        <a:bodyPr/>
        <a:lstStyle/>
        <a:p>
          <a:r>
            <a:rPr lang="zh-CN"/>
            <a:t>Drop empty rows</a:t>
          </a:r>
          <a:endParaRPr lang="en-US"/>
        </a:p>
      </dgm:t>
    </dgm:pt>
    <dgm:pt modelId="{F06BFD33-CB67-4990-8E11-72F2D52CDC67}" type="parTrans" cxnId="{5FC83631-F5CD-4C9C-A685-75A266CFA19C}">
      <dgm:prSet/>
      <dgm:spPr/>
      <dgm:t>
        <a:bodyPr/>
        <a:lstStyle/>
        <a:p>
          <a:endParaRPr lang="en-US"/>
        </a:p>
      </dgm:t>
    </dgm:pt>
    <dgm:pt modelId="{3CB0BE53-0A5D-4CC8-B662-AEE012C478AF}" type="sibTrans" cxnId="{5FC83631-F5CD-4C9C-A685-75A266CFA19C}">
      <dgm:prSet/>
      <dgm:spPr/>
      <dgm:t>
        <a:bodyPr/>
        <a:lstStyle/>
        <a:p>
          <a:endParaRPr lang="en-US"/>
        </a:p>
      </dgm:t>
    </dgm:pt>
    <dgm:pt modelId="{117D3A7D-1B70-4210-8A52-D099C40C8D97}">
      <dgm:prSet/>
      <dgm:spPr/>
      <dgm:t>
        <a:bodyPr/>
        <a:lstStyle/>
        <a:p>
          <a:r>
            <a:rPr lang="zh-CN"/>
            <a:t>Remove irrelevant columns</a:t>
          </a:r>
          <a:endParaRPr lang="en-US"/>
        </a:p>
      </dgm:t>
    </dgm:pt>
    <dgm:pt modelId="{B89170CB-14D6-4A50-8153-CC5D22853357}" type="parTrans" cxnId="{D4B82293-7582-4BCC-8093-4724FEC29CD7}">
      <dgm:prSet/>
      <dgm:spPr/>
      <dgm:t>
        <a:bodyPr/>
        <a:lstStyle/>
        <a:p>
          <a:endParaRPr lang="en-US"/>
        </a:p>
      </dgm:t>
    </dgm:pt>
    <dgm:pt modelId="{23D4D678-9A24-498F-8BDD-D75E69969DD7}" type="sibTrans" cxnId="{D4B82293-7582-4BCC-8093-4724FEC29CD7}">
      <dgm:prSet/>
      <dgm:spPr/>
      <dgm:t>
        <a:bodyPr/>
        <a:lstStyle/>
        <a:p>
          <a:endParaRPr lang="en-US"/>
        </a:p>
      </dgm:t>
    </dgm:pt>
    <dgm:pt modelId="{8EDB358B-5EF2-4726-848D-F7B77D8E0A05}" type="pres">
      <dgm:prSet presAssocID="{DCCC9E8D-F6C2-4D4C-B08F-1248B8795283}" presName="vert0" presStyleCnt="0">
        <dgm:presLayoutVars>
          <dgm:dir/>
          <dgm:animOne val="branch"/>
          <dgm:animLvl val="lvl"/>
        </dgm:presLayoutVars>
      </dgm:prSet>
      <dgm:spPr/>
    </dgm:pt>
    <dgm:pt modelId="{4C72579D-C9C2-4696-B2AF-23E66FC3FCFF}" type="pres">
      <dgm:prSet presAssocID="{E2290AD4-2B3C-4AC9-B635-19FD8462BD82}" presName="thickLine" presStyleLbl="alignNode1" presStyleIdx="0" presStyleCnt="5"/>
      <dgm:spPr/>
    </dgm:pt>
    <dgm:pt modelId="{3351CE8E-018B-41A4-924D-BD9E45096159}" type="pres">
      <dgm:prSet presAssocID="{E2290AD4-2B3C-4AC9-B635-19FD8462BD82}" presName="horz1" presStyleCnt="0"/>
      <dgm:spPr/>
    </dgm:pt>
    <dgm:pt modelId="{99CB0A29-6B8A-48B5-94FD-8984266E8327}" type="pres">
      <dgm:prSet presAssocID="{E2290AD4-2B3C-4AC9-B635-19FD8462BD82}" presName="tx1" presStyleLbl="revTx" presStyleIdx="0" presStyleCnt="5"/>
      <dgm:spPr/>
    </dgm:pt>
    <dgm:pt modelId="{0C93FEED-EE2A-4DBE-B146-B075B404AF82}" type="pres">
      <dgm:prSet presAssocID="{E2290AD4-2B3C-4AC9-B635-19FD8462BD82}" presName="vert1" presStyleCnt="0"/>
      <dgm:spPr/>
    </dgm:pt>
    <dgm:pt modelId="{5DD3E8E0-46FC-4C65-AAD4-DA50C1C33BCC}" type="pres">
      <dgm:prSet presAssocID="{677A00FA-5B6A-4459-9757-559C0D7B763F}" presName="thickLine" presStyleLbl="alignNode1" presStyleIdx="1" presStyleCnt="5"/>
      <dgm:spPr/>
    </dgm:pt>
    <dgm:pt modelId="{8753D6C5-D3AF-4E1B-AD0B-3916AC993454}" type="pres">
      <dgm:prSet presAssocID="{677A00FA-5B6A-4459-9757-559C0D7B763F}" presName="horz1" presStyleCnt="0"/>
      <dgm:spPr/>
    </dgm:pt>
    <dgm:pt modelId="{F05EE520-92E9-48AA-AA91-C44C2BEF9F81}" type="pres">
      <dgm:prSet presAssocID="{677A00FA-5B6A-4459-9757-559C0D7B763F}" presName="tx1" presStyleLbl="revTx" presStyleIdx="1" presStyleCnt="5"/>
      <dgm:spPr/>
    </dgm:pt>
    <dgm:pt modelId="{E8808C8C-4F7D-4CC7-907B-7B4305418948}" type="pres">
      <dgm:prSet presAssocID="{677A00FA-5B6A-4459-9757-559C0D7B763F}" presName="vert1" presStyleCnt="0"/>
      <dgm:spPr/>
    </dgm:pt>
    <dgm:pt modelId="{1E3EA15F-9924-44EB-85D0-A5CEEF43ED4E}" type="pres">
      <dgm:prSet presAssocID="{ADFDD30C-6126-4A64-B8F4-3FF7B14FBF6B}" presName="thickLine" presStyleLbl="alignNode1" presStyleIdx="2" presStyleCnt="5"/>
      <dgm:spPr/>
    </dgm:pt>
    <dgm:pt modelId="{710A2FEC-2A3B-4C66-85FA-E2A2FCBD5FB9}" type="pres">
      <dgm:prSet presAssocID="{ADFDD30C-6126-4A64-B8F4-3FF7B14FBF6B}" presName="horz1" presStyleCnt="0"/>
      <dgm:spPr/>
    </dgm:pt>
    <dgm:pt modelId="{B7E66BC3-A42A-4DAB-833F-40F41676E480}" type="pres">
      <dgm:prSet presAssocID="{ADFDD30C-6126-4A64-B8F4-3FF7B14FBF6B}" presName="tx1" presStyleLbl="revTx" presStyleIdx="2" presStyleCnt="5"/>
      <dgm:spPr/>
    </dgm:pt>
    <dgm:pt modelId="{F296D51A-01E1-4CBF-B0ED-A71F51639354}" type="pres">
      <dgm:prSet presAssocID="{ADFDD30C-6126-4A64-B8F4-3FF7B14FBF6B}" presName="vert1" presStyleCnt="0"/>
      <dgm:spPr/>
    </dgm:pt>
    <dgm:pt modelId="{9844EEAA-EAAA-4660-A256-6EBD7F4DDCC4}" type="pres">
      <dgm:prSet presAssocID="{9E465F73-7622-4DEE-821A-BDE4DBF60F7D}" presName="thickLine" presStyleLbl="alignNode1" presStyleIdx="3" presStyleCnt="5"/>
      <dgm:spPr/>
    </dgm:pt>
    <dgm:pt modelId="{E084703F-AB95-4AF3-87E3-9BF0BDDFDF72}" type="pres">
      <dgm:prSet presAssocID="{9E465F73-7622-4DEE-821A-BDE4DBF60F7D}" presName="horz1" presStyleCnt="0"/>
      <dgm:spPr/>
    </dgm:pt>
    <dgm:pt modelId="{9CD56FFC-501D-4E87-94A0-349559956686}" type="pres">
      <dgm:prSet presAssocID="{9E465F73-7622-4DEE-821A-BDE4DBF60F7D}" presName="tx1" presStyleLbl="revTx" presStyleIdx="3" presStyleCnt="5"/>
      <dgm:spPr/>
    </dgm:pt>
    <dgm:pt modelId="{5CC931D8-EFCB-4CD9-9E4C-2604ACCF0126}" type="pres">
      <dgm:prSet presAssocID="{9E465F73-7622-4DEE-821A-BDE4DBF60F7D}" presName="vert1" presStyleCnt="0"/>
      <dgm:spPr/>
    </dgm:pt>
    <dgm:pt modelId="{ADF4A9DD-BCCF-409F-987E-BEA93BAFE19B}" type="pres">
      <dgm:prSet presAssocID="{117D3A7D-1B70-4210-8A52-D099C40C8D97}" presName="thickLine" presStyleLbl="alignNode1" presStyleIdx="4" presStyleCnt="5"/>
      <dgm:spPr/>
    </dgm:pt>
    <dgm:pt modelId="{7913DFB3-B0A5-41B8-8A7C-ECF3F59DC87E}" type="pres">
      <dgm:prSet presAssocID="{117D3A7D-1B70-4210-8A52-D099C40C8D97}" presName="horz1" presStyleCnt="0"/>
      <dgm:spPr/>
    </dgm:pt>
    <dgm:pt modelId="{C829313E-1339-4088-9B8E-B04949438216}" type="pres">
      <dgm:prSet presAssocID="{117D3A7D-1B70-4210-8A52-D099C40C8D97}" presName="tx1" presStyleLbl="revTx" presStyleIdx="4" presStyleCnt="5"/>
      <dgm:spPr/>
    </dgm:pt>
    <dgm:pt modelId="{82EC79E4-841C-4C95-83A3-5E59719A188A}" type="pres">
      <dgm:prSet presAssocID="{117D3A7D-1B70-4210-8A52-D099C40C8D97}" presName="vert1" presStyleCnt="0"/>
      <dgm:spPr/>
    </dgm:pt>
  </dgm:ptLst>
  <dgm:cxnLst>
    <dgm:cxn modelId="{1E85D803-275B-484F-9D38-B2840AC6DB60}" type="presOf" srcId="{677A00FA-5B6A-4459-9757-559C0D7B763F}" destId="{F05EE520-92E9-48AA-AA91-C44C2BEF9F81}" srcOrd="0" destOrd="0" presId="urn:microsoft.com/office/officeart/2008/layout/LinedList"/>
    <dgm:cxn modelId="{7FA6570D-6DB7-42D4-95F8-C3B79662A112}" srcId="{DCCC9E8D-F6C2-4D4C-B08F-1248B8795283}" destId="{ADFDD30C-6126-4A64-B8F4-3FF7B14FBF6B}" srcOrd="2" destOrd="0" parTransId="{6BA8864C-A760-4CDA-BED4-7CC18B2085F7}" sibTransId="{751CF4A5-076C-47AD-A619-53AECD50557A}"/>
    <dgm:cxn modelId="{BD667425-2DEF-4823-917F-D756353EF083}" type="presOf" srcId="{DCCC9E8D-F6C2-4D4C-B08F-1248B8795283}" destId="{8EDB358B-5EF2-4726-848D-F7B77D8E0A05}" srcOrd="0" destOrd="0" presId="urn:microsoft.com/office/officeart/2008/layout/LinedList"/>
    <dgm:cxn modelId="{5FC83631-F5CD-4C9C-A685-75A266CFA19C}" srcId="{DCCC9E8D-F6C2-4D4C-B08F-1248B8795283}" destId="{9E465F73-7622-4DEE-821A-BDE4DBF60F7D}" srcOrd="3" destOrd="0" parTransId="{F06BFD33-CB67-4990-8E11-72F2D52CDC67}" sibTransId="{3CB0BE53-0A5D-4CC8-B662-AEE012C478AF}"/>
    <dgm:cxn modelId="{73574F48-A96C-49F8-9FB4-049CA810CB65}" type="presOf" srcId="{ADFDD30C-6126-4A64-B8F4-3FF7B14FBF6B}" destId="{B7E66BC3-A42A-4DAB-833F-40F41676E480}" srcOrd="0" destOrd="0" presId="urn:microsoft.com/office/officeart/2008/layout/LinedList"/>
    <dgm:cxn modelId="{9E5EAB68-0438-4857-A356-12CA378CFCF5}" type="presOf" srcId="{E2290AD4-2B3C-4AC9-B635-19FD8462BD82}" destId="{99CB0A29-6B8A-48B5-94FD-8984266E8327}" srcOrd="0" destOrd="0" presId="urn:microsoft.com/office/officeart/2008/layout/LinedList"/>
    <dgm:cxn modelId="{B84D3256-1C58-42C4-A5BC-10CF36DE2FC4}" type="presOf" srcId="{117D3A7D-1B70-4210-8A52-D099C40C8D97}" destId="{C829313E-1339-4088-9B8E-B04949438216}" srcOrd="0" destOrd="0" presId="urn:microsoft.com/office/officeart/2008/layout/LinedList"/>
    <dgm:cxn modelId="{A2015279-473B-4694-A5F3-9D7EFF502A3D}" srcId="{DCCC9E8D-F6C2-4D4C-B08F-1248B8795283}" destId="{E2290AD4-2B3C-4AC9-B635-19FD8462BD82}" srcOrd="0" destOrd="0" parTransId="{E071BEB5-70BF-429B-B807-9EF64C5D401F}" sibTransId="{1154ECED-DC08-4C45-A0B9-2A859F9CFB4E}"/>
    <dgm:cxn modelId="{D4B82293-7582-4BCC-8093-4724FEC29CD7}" srcId="{DCCC9E8D-F6C2-4D4C-B08F-1248B8795283}" destId="{117D3A7D-1B70-4210-8A52-D099C40C8D97}" srcOrd="4" destOrd="0" parTransId="{B89170CB-14D6-4A50-8153-CC5D22853357}" sibTransId="{23D4D678-9A24-498F-8BDD-D75E69969DD7}"/>
    <dgm:cxn modelId="{784B91F4-AB78-4915-A096-98C278738A40}" srcId="{DCCC9E8D-F6C2-4D4C-B08F-1248B8795283}" destId="{677A00FA-5B6A-4459-9757-559C0D7B763F}" srcOrd="1" destOrd="0" parTransId="{57B82720-0640-4DED-843A-D472765A07CA}" sibTransId="{E0105E94-CF15-4691-B071-33870D6DA068}"/>
    <dgm:cxn modelId="{A501B0FF-B9DD-4286-85FD-19AEFFA7BC58}" type="presOf" srcId="{9E465F73-7622-4DEE-821A-BDE4DBF60F7D}" destId="{9CD56FFC-501D-4E87-94A0-349559956686}" srcOrd="0" destOrd="0" presId="urn:microsoft.com/office/officeart/2008/layout/LinedList"/>
    <dgm:cxn modelId="{7DDDDE1C-0D10-4EDC-9011-07D801927BA4}" type="presParOf" srcId="{8EDB358B-5EF2-4726-848D-F7B77D8E0A05}" destId="{4C72579D-C9C2-4696-B2AF-23E66FC3FCFF}" srcOrd="0" destOrd="0" presId="urn:microsoft.com/office/officeart/2008/layout/LinedList"/>
    <dgm:cxn modelId="{CD18A030-6A89-4C12-8E63-4CC7CE0BCF16}" type="presParOf" srcId="{8EDB358B-5EF2-4726-848D-F7B77D8E0A05}" destId="{3351CE8E-018B-41A4-924D-BD9E45096159}" srcOrd="1" destOrd="0" presId="urn:microsoft.com/office/officeart/2008/layout/LinedList"/>
    <dgm:cxn modelId="{8F1CA551-F4D1-4D04-9D9F-D6CE55B322C7}" type="presParOf" srcId="{3351CE8E-018B-41A4-924D-BD9E45096159}" destId="{99CB0A29-6B8A-48B5-94FD-8984266E8327}" srcOrd="0" destOrd="0" presId="urn:microsoft.com/office/officeart/2008/layout/LinedList"/>
    <dgm:cxn modelId="{D54539EA-124F-4392-B3A7-412BBE2D3720}" type="presParOf" srcId="{3351CE8E-018B-41A4-924D-BD9E45096159}" destId="{0C93FEED-EE2A-4DBE-B146-B075B404AF82}" srcOrd="1" destOrd="0" presId="urn:microsoft.com/office/officeart/2008/layout/LinedList"/>
    <dgm:cxn modelId="{DEB3A629-FCF9-404E-A67C-9D7EB042941A}" type="presParOf" srcId="{8EDB358B-5EF2-4726-848D-F7B77D8E0A05}" destId="{5DD3E8E0-46FC-4C65-AAD4-DA50C1C33BCC}" srcOrd="2" destOrd="0" presId="urn:microsoft.com/office/officeart/2008/layout/LinedList"/>
    <dgm:cxn modelId="{A9C92DD0-575A-4B8D-A4D0-FF2567FF6912}" type="presParOf" srcId="{8EDB358B-5EF2-4726-848D-F7B77D8E0A05}" destId="{8753D6C5-D3AF-4E1B-AD0B-3916AC993454}" srcOrd="3" destOrd="0" presId="urn:microsoft.com/office/officeart/2008/layout/LinedList"/>
    <dgm:cxn modelId="{5F9D393F-B6BA-4BC8-90ED-660D9AE7C8D2}" type="presParOf" srcId="{8753D6C5-D3AF-4E1B-AD0B-3916AC993454}" destId="{F05EE520-92E9-48AA-AA91-C44C2BEF9F81}" srcOrd="0" destOrd="0" presId="urn:microsoft.com/office/officeart/2008/layout/LinedList"/>
    <dgm:cxn modelId="{9FC443C2-EE39-4FFA-BE03-651B2F944DDD}" type="presParOf" srcId="{8753D6C5-D3AF-4E1B-AD0B-3916AC993454}" destId="{E8808C8C-4F7D-4CC7-907B-7B4305418948}" srcOrd="1" destOrd="0" presId="urn:microsoft.com/office/officeart/2008/layout/LinedList"/>
    <dgm:cxn modelId="{D5467A92-8FC8-4C7E-96C2-C6084817B0B6}" type="presParOf" srcId="{8EDB358B-5EF2-4726-848D-F7B77D8E0A05}" destId="{1E3EA15F-9924-44EB-85D0-A5CEEF43ED4E}" srcOrd="4" destOrd="0" presId="urn:microsoft.com/office/officeart/2008/layout/LinedList"/>
    <dgm:cxn modelId="{34964C44-6C84-4BEB-89CE-043A2F6868F3}" type="presParOf" srcId="{8EDB358B-5EF2-4726-848D-F7B77D8E0A05}" destId="{710A2FEC-2A3B-4C66-85FA-E2A2FCBD5FB9}" srcOrd="5" destOrd="0" presId="urn:microsoft.com/office/officeart/2008/layout/LinedList"/>
    <dgm:cxn modelId="{64832F35-5740-4A1E-918F-C16E989D9DE2}" type="presParOf" srcId="{710A2FEC-2A3B-4C66-85FA-E2A2FCBD5FB9}" destId="{B7E66BC3-A42A-4DAB-833F-40F41676E480}" srcOrd="0" destOrd="0" presId="urn:microsoft.com/office/officeart/2008/layout/LinedList"/>
    <dgm:cxn modelId="{4CF5A935-7716-4BDB-A530-41138D040465}" type="presParOf" srcId="{710A2FEC-2A3B-4C66-85FA-E2A2FCBD5FB9}" destId="{F296D51A-01E1-4CBF-B0ED-A71F51639354}" srcOrd="1" destOrd="0" presId="urn:microsoft.com/office/officeart/2008/layout/LinedList"/>
    <dgm:cxn modelId="{B8702CEF-0441-4DF0-9D57-11A122F2A6A3}" type="presParOf" srcId="{8EDB358B-5EF2-4726-848D-F7B77D8E0A05}" destId="{9844EEAA-EAAA-4660-A256-6EBD7F4DDCC4}" srcOrd="6" destOrd="0" presId="urn:microsoft.com/office/officeart/2008/layout/LinedList"/>
    <dgm:cxn modelId="{E2DDA540-BDE3-4C32-800D-B15F9A08695C}" type="presParOf" srcId="{8EDB358B-5EF2-4726-848D-F7B77D8E0A05}" destId="{E084703F-AB95-4AF3-87E3-9BF0BDDFDF72}" srcOrd="7" destOrd="0" presId="urn:microsoft.com/office/officeart/2008/layout/LinedList"/>
    <dgm:cxn modelId="{6E99760D-A48F-470F-86CA-E91F02C66648}" type="presParOf" srcId="{E084703F-AB95-4AF3-87E3-9BF0BDDFDF72}" destId="{9CD56FFC-501D-4E87-94A0-349559956686}" srcOrd="0" destOrd="0" presId="urn:microsoft.com/office/officeart/2008/layout/LinedList"/>
    <dgm:cxn modelId="{13FC5233-7E3C-4B57-9B16-F9FECBA95EC1}" type="presParOf" srcId="{E084703F-AB95-4AF3-87E3-9BF0BDDFDF72}" destId="{5CC931D8-EFCB-4CD9-9E4C-2604ACCF0126}" srcOrd="1" destOrd="0" presId="urn:microsoft.com/office/officeart/2008/layout/LinedList"/>
    <dgm:cxn modelId="{0F3AE941-DD85-42D3-95FF-1391ED33420F}" type="presParOf" srcId="{8EDB358B-5EF2-4726-848D-F7B77D8E0A05}" destId="{ADF4A9DD-BCCF-409F-987E-BEA93BAFE19B}" srcOrd="8" destOrd="0" presId="urn:microsoft.com/office/officeart/2008/layout/LinedList"/>
    <dgm:cxn modelId="{2B1848BC-F13B-460E-8F59-28B031C4D660}" type="presParOf" srcId="{8EDB358B-5EF2-4726-848D-F7B77D8E0A05}" destId="{7913DFB3-B0A5-41B8-8A7C-ECF3F59DC87E}" srcOrd="9" destOrd="0" presId="urn:microsoft.com/office/officeart/2008/layout/LinedList"/>
    <dgm:cxn modelId="{D48ADB48-55E9-4BB9-99FE-5EEEAB698E2E}" type="presParOf" srcId="{7913DFB3-B0A5-41B8-8A7C-ECF3F59DC87E}" destId="{C829313E-1339-4088-9B8E-B04949438216}" srcOrd="0" destOrd="0" presId="urn:microsoft.com/office/officeart/2008/layout/LinedList"/>
    <dgm:cxn modelId="{0F1E835D-4EEA-4336-B04F-C958E2103D47}" type="presParOf" srcId="{7913DFB3-B0A5-41B8-8A7C-ECF3F59DC87E}" destId="{82EC79E4-841C-4C95-83A3-5E59719A18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1E71BD-C3D5-4A1B-832B-B8DB62F97AF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1F0F79A-CE71-47CC-8A2E-B9A19C686886}">
      <dgm:prSet/>
      <dgm:spPr/>
      <dgm:t>
        <a:bodyPr/>
        <a:lstStyle/>
        <a:p>
          <a:r>
            <a:rPr lang="zh-CN"/>
            <a:t>Why we do this:</a:t>
          </a:r>
          <a:endParaRPr lang="en-US"/>
        </a:p>
      </dgm:t>
    </dgm:pt>
    <dgm:pt modelId="{2A5710A8-6B62-4E67-9E2B-31AA1D5A4403}" type="parTrans" cxnId="{68C7CB11-2826-4C67-A140-1296C10C6813}">
      <dgm:prSet/>
      <dgm:spPr/>
      <dgm:t>
        <a:bodyPr/>
        <a:lstStyle/>
        <a:p>
          <a:endParaRPr lang="en-US"/>
        </a:p>
      </dgm:t>
    </dgm:pt>
    <dgm:pt modelId="{9AF0FE48-AC7E-4838-9010-C0C198F12529}" type="sibTrans" cxnId="{68C7CB11-2826-4C67-A140-1296C10C6813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2950CC04-B72E-42B6-8564-6CBA03BDB362}">
      <dgm:prSet/>
      <dgm:spPr/>
      <dgm:t>
        <a:bodyPr/>
        <a:lstStyle/>
        <a:p>
          <a:r>
            <a:rPr lang="zh-CN"/>
            <a:t>Avoid multicollinearity  (where 2 independent variables are very correlated )</a:t>
          </a:r>
          <a:endParaRPr lang="en-US"/>
        </a:p>
      </dgm:t>
    </dgm:pt>
    <dgm:pt modelId="{04E80D94-A9FD-4430-BD1F-263A74D974EA}" type="parTrans" cxnId="{E69ABFE9-2A14-4FC4-BAAC-0B58E17EC1D5}">
      <dgm:prSet/>
      <dgm:spPr/>
      <dgm:t>
        <a:bodyPr/>
        <a:lstStyle/>
        <a:p>
          <a:endParaRPr lang="en-US"/>
        </a:p>
      </dgm:t>
    </dgm:pt>
    <dgm:pt modelId="{D2790169-C6EC-4DCB-AD3D-BC5E7D122FC8}" type="sibTrans" cxnId="{E69ABFE9-2A14-4FC4-BAAC-0B58E17EC1D5}">
      <dgm:prSet/>
      <dgm:spPr/>
      <dgm:t>
        <a:bodyPr/>
        <a:lstStyle/>
        <a:p>
          <a:endParaRPr lang="en-US"/>
        </a:p>
      </dgm:t>
    </dgm:pt>
    <dgm:pt modelId="{13DC095B-9C02-4B67-8C0C-A57E7F1C67AA}">
      <dgm:prSet/>
      <dgm:spPr/>
      <dgm:t>
        <a:bodyPr/>
        <a:lstStyle/>
        <a:p>
          <a:r>
            <a:rPr lang="zh-CN"/>
            <a:t>2.    Avoid overfitting (more likely to occur when have too much feature)</a:t>
          </a:r>
          <a:endParaRPr lang="en-US"/>
        </a:p>
      </dgm:t>
    </dgm:pt>
    <dgm:pt modelId="{3AFF41C1-B725-4795-8383-332B20E33788}" type="parTrans" cxnId="{CC2007F5-6A69-42DC-9724-A814C0BEC022}">
      <dgm:prSet/>
      <dgm:spPr/>
      <dgm:t>
        <a:bodyPr/>
        <a:lstStyle/>
        <a:p>
          <a:endParaRPr lang="en-US"/>
        </a:p>
      </dgm:t>
    </dgm:pt>
    <dgm:pt modelId="{F6A2241F-2D20-41C8-BDCC-6883E6C7B677}" type="sibTrans" cxnId="{CC2007F5-6A69-42DC-9724-A814C0BEC022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4156580C-03DE-4818-901D-11B3B7B739DE}">
      <dgm:prSet/>
      <dgm:spPr/>
      <dgm:t>
        <a:bodyPr/>
        <a:lstStyle/>
        <a:p>
          <a:r>
            <a:rPr lang="zh-CN"/>
            <a:t>3.    Select strongly correlated features to predict target variables</a:t>
          </a:r>
          <a:endParaRPr lang="en-US"/>
        </a:p>
      </dgm:t>
    </dgm:pt>
    <dgm:pt modelId="{99B56420-F90A-43FC-B9A2-A2433B7BBE68}" type="parTrans" cxnId="{C2F09E2F-21D9-426A-818B-1FC33261FC4E}">
      <dgm:prSet/>
      <dgm:spPr/>
      <dgm:t>
        <a:bodyPr/>
        <a:lstStyle/>
        <a:p>
          <a:endParaRPr lang="en-US"/>
        </a:p>
      </dgm:t>
    </dgm:pt>
    <dgm:pt modelId="{89911BA8-AAA8-464E-AEE1-68754CB959B1}" type="sibTrans" cxnId="{C2F09E2F-21D9-426A-818B-1FC33261FC4E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7FEA19C7-BE3C-4B33-8378-55574CB6DE6F}" type="pres">
      <dgm:prSet presAssocID="{DD1E71BD-C3D5-4A1B-832B-B8DB62F97AF7}" presName="Name0" presStyleCnt="0">
        <dgm:presLayoutVars>
          <dgm:animLvl val="lvl"/>
          <dgm:resizeHandles val="exact"/>
        </dgm:presLayoutVars>
      </dgm:prSet>
      <dgm:spPr/>
    </dgm:pt>
    <dgm:pt modelId="{AAEDF757-BF69-40CB-9C31-8E67EF069D5A}" type="pres">
      <dgm:prSet presAssocID="{51F0F79A-CE71-47CC-8A2E-B9A19C686886}" presName="compositeNode" presStyleCnt="0">
        <dgm:presLayoutVars>
          <dgm:bulletEnabled val="1"/>
        </dgm:presLayoutVars>
      </dgm:prSet>
      <dgm:spPr/>
    </dgm:pt>
    <dgm:pt modelId="{DFE90591-12EA-4254-9C4A-F6D6B3D92A4D}" type="pres">
      <dgm:prSet presAssocID="{51F0F79A-CE71-47CC-8A2E-B9A19C686886}" presName="bgRect" presStyleLbl="alignNode1" presStyleIdx="0" presStyleCnt="3"/>
      <dgm:spPr/>
    </dgm:pt>
    <dgm:pt modelId="{B14C2BEC-6479-4E3E-B080-063CD3227D46}" type="pres">
      <dgm:prSet presAssocID="{9AF0FE48-AC7E-4838-9010-C0C198F12529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2D8BEFD8-0443-4BFC-BDB2-E3C45C45A059}" type="pres">
      <dgm:prSet presAssocID="{51F0F79A-CE71-47CC-8A2E-B9A19C686886}" presName="nodeRect" presStyleLbl="alignNode1" presStyleIdx="0" presStyleCnt="3">
        <dgm:presLayoutVars>
          <dgm:bulletEnabled val="1"/>
        </dgm:presLayoutVars>
      </dgm:prSet>
      <dgm:spPr/>
    </dgm:pt>
    <dgm:pt modelId="{E0F61734-0C9C-45DF-8A38-B6ECF263821F}" type="pres">
      <dgm:prSet presAssocID="{9AF0FE48-AC7E-4838-9010-C0C198F12529}" presName="sibTrans" presStyleCnt="0"/>
      <dgm:spPr/>
    </dgm:pt>
    <dgm:pt modelId="{D24ED13B-7D0E-4FC2-92EC-AED288837534}" type="pres">
      <dgm:prSet presAssocID="{13DC095B-9C02-4B67-8C0C-A57E7F1C67AA}" presName="compositeNode" presStyleCnt="0">
        <dgm:presLayoutVars>
          <dgm:bulletEnabled val="1"/>
        </dgm:presLayoutVars>
      </dgm:prSet>
      <dgm:spPr/>
    </dgm:pt>
    <dgm:pt modelId="{D5051A1D-DC62-4711-B719-92AA63350D67}" type="pres">
      <dgm:prSet presAssocID="{13DC095B-9C02-4B67-8C0C-A57E7F1C67AA}" presName="bgRect" presStyleLbl="alignNode1" presStyleIdx="1" presStyleCnt="3"/>
      <dgm:spPr/>
    </dgm:pt>
    <dgm:pt modelId="{661A22D2-FEAF-47B6-A90C-45300EC5DE26}" type="pres">
      <dgm:prSet presAssocID="{F6A2241F-2D20-41C8-BDCC-6883E6C7B677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D5D507C-138B-4395-B863-37F7BABAA7EC}" type="pres">
      <dgm:prSet presAssocID="{13DC095B-9C02-4B67-8C0C-A57E7F1C67AA}" presName="nodeRect" presStyleLbl="alignNode1" presStyleIdx="1" presStyleCnt="3">
        <dgm:presLayoutVars>
          <dgm:bulletEnabled val="1"/>
        </dgm:presLayoutVars>
      </dgm:prSet>
      <dgm:spPr/>
    </dgm:pt>
    <dgm:pt modelId="{77BE0BEA-550F-45DC-8ADA-5714F68543EE}" type="pres">
      <dgm:prSet presAssocID="{F6A2241F-2D20-41C8-BDCC-6883E6C7B677}" presName="sibTrans" presStyleCnt="0"/>
      <dgm:spPr/>
    </dgm:pt>
    <dgm:pt modelId="{4DB232DD-821D-47A0-919D-466294558B0D}" type="pres">
      <dgm:prSet presAssocID="{4156580C-03DE-4818-901D-11B3B7B739DE}" presName="compositeNode" presStyleCnt="0">
        <dgm:presLayoutVars>
          <dgm:bulletEnabled val="1"/>
        </dgm:presLayoutVars>
      </dgm:prSet>
      <dgm:spPr/>
    </dgm:pt>
    <dgm:pt modelId="{96859121-52C0-48B2-B17D-5DF83787A2BD}" type="pres">
      <dgm:prSet presAssocID="{4156580C-03DE-4818-901D-11B3B7B739DE}" presName="bgRect" presStyleLbl="alignNode1" presStyleIdx="2" presStyleCnt="3"/>
      <dgm:spPr/>
    </dgm:pt>
    <dgm:pt modelId="{8AD6DC56-7415-4563-8C84-978C3F13F541}" type="pres">
      <dgm:prSet presAssocID="{89911BA8-AAA8-464E-AEE1-68754CB959B1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ED66D0D4-D12C-4D4A-825B-07E85BA100A4}" type="pres">
      <dgm:prSet presAssocID="{4156580C-03DE-4818-901D-11B3B7B739DE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6F63AB0C-0941-453B-8866-9423504B7B33}" type="presOf" srcId="{51F0F79A-CE71-47CC-8A2E-B9A19C686886}" destId="{2D8BEFD8-0443-4BFC-BDB2-E3C45C45A059}" srcOrd="1" destOrd="0" presId="urn:microsoft.com/office/officeart/2016/7/layout/LinearBlockProcessNumbered"/>
    <dgm:cxn modelId="{68C7CB11-2826-4C67-A140-1296C10C6813}" srcId="{DD1E71BD-C3D5-4A1B-832B-B8DB62F97AF7}" destId="{51F0F79A-CE71-47CC-8A2E-B9A19C686886}" srcOrd="0" destOrd="0" parTransId="{2A5710A8-6B62-4E67-9E2B-31AA1D5A4403}" sibTransId="{9AF0FE48-AC7E-4838-9010-C0C198F12529}"/>
    <dgm:cxn modelId="{C2F09E2F-21D9-426A-818B-1FC33261FC4E}" srcId="{DD1E71BD-C3D5-4A1B-832B-B8DB62F97AF7}" destId="{4156580C-03DE-4818-901D-11B3B7B739DE}" srcOrd="2" destOrd="0" parTransId="{99B56420-F90A-43FC-B9A2-A2433B7BBE68}" sibTransId="{89911BA8-AAA8-464E-AEE1-68754CB959B1}"/>
    <dgm:cxn modelId="{E731736F-E491-4848-8126-8DD6BACBEA17}" type="presOf" srcId="{2950CC04-B72E-42B6-8564-6CBA03BDB362}" destId="{2D8BEFD8-0443-4BFC-BDB2-E3C45C45A059}" srcOrd="0" destOrd="1" presId="urn:microsoft.com/office/officeart/2016/7/layout/LinearBlockProcessNumbered"/>
    <dgm:cxn modelId="{ADC85376-D075-4E07-AF52-678394360948}" type="presOf" srcId="{13DC095B-9C02-4B67-8C0C-A57E7F1C67AA}" destId="{D5051A1D-DC62-4711-B719-92AA63350D67}" srcOrd="0" destOrd="0" presId="urn:microsoft.com/office/officeart/2016/7/layout/LinearBlockProcessNumbered"/>
    <dgm:cxn modelId="{C158CD96-C9E0-4BA0-B9B7-6C3BD5F16375}" type="presOf" srcId="{9AF0FE48-AC7E-4838-9010-C0C198F12529}" destId="{B14C2BEC-6479-4E3E-B080-063CD3227D46}" srcOrd="0" destOrd="0" presId="urn:microsoft.com/office/officeart/2016/7/layout/LinearBlockProcessNumbered"/>
    <dgm:cxn modelId="{38F6A0AA-91D5-4DA1-8DFC-31B684A7753E}" type="presOf" srcId="{51F0F79A-CE71-47CC-8A2E-B9A19C686886}" destId="{DFE90591-12EA-4254-9C4A-F6D6B3D92A4D}" srcOrd="0" destOrd="0" presId="urn:microsoft.com/office/officeart/2016/7/layout/LinearBlockProcessNumbered"/>
    <dgm:cxn modelId="{D001CCB3-2A6A-48CA-92F0-02C84B13EF5E}" type="presOf" srcId="{F6A2241F-2D20-41C8-BDCC-6883E6C7B677}" destId="{661A22D2-FEAF-47B6-A90C-45300EC5DE26}" srcOrd="0" destOrd="0" presId="urn:microsoft.com/office/officeart/2016/7/layout/LinearBlockProcessNumbered"/>
    <dgm:cxn modelId="{5BCBB0BA-ADFC-4292-AE3B-ECD561A3618F}" type="presOf" srcId="{DD1E71BD-C3D5-4A1B-832B-B8DB62F97AF7}" destId="{7FEA19C7-BE3C-4B33-8378-55574CB6DE6F}" srcOrd="0" destOrd="0" presId="urn:microsoft.com/office/officeart/2016/7/layout/LinearBlockProcessNumbered"/>
    <dgm:cxn modelId="{9B5774C5-6371-4B16-A8AD-B6A4B4A753F3}" type="presOf" srcId="{13DC095B-9C02-4B67-8C0C-A57E7F1C67AA}" destId="{CD5D507C-138B-4395-B863-37F7BABAA7EC}" srcOrd="1" destOrd="0" presId="urn:microsoft.com/office/officeart/2016/7/layout/LinearBlockProcessNumbered"/>
    <dgm:cxn modelId="{595622E4-1B7F-482A-8657-E4396AC4215C}" type="presOf" srcId="{89911BA8-AAA8-464E-AEE1-68754CB959B1}" destId="{8AD6DC56-7415-4563-8C84-978C3F13F541}" srcOrd="0" destOrd="0" presId="urn:microsoft.com/office/officeart/2016/7/layout/LinearBlockProcessNumbered"/>
    <dgm:cxn modelId="{E69ABFE9-2A14-4FC4-BAAC-0B58E17EC1D5}" srcId="{51F0F79A-CE71-47CC-8A2E-B9A19C686886}" destId="{2950CC04-B72E-42B6-8564-6CBA03BDB362}" srcOrd="0" destOrd="0" parTransId="{04E80D94-A9FD-4430-BD1F-263A74D974EA}" sibTransId="{D2790169-C6EC-4DCB-AD3D-BC5E7D122FC8}"/>
    <dgm:cxn modelId="{01D732F3-52A3-4674-8FB5-280DCD2A9AB1}" type="presOf" srcId="{4156580C-03DE-4818-901D-11B3B7B739DE}" destId="{96859121-52C0-48B2-B17D-5DF83787A2BD}" srcOrd="0" destOrd="0" presId="urn:microsoft.com/office/officeart/2016/7/layout/LinearBlockProcessNumbered"/>
    <dgm:cxn modelId="{CC2007F5-6A69-42DC-9724-A814C0BEC022}" srcId="{DD1E71BD-C3D5-4A1B-832B-B8DB62F97AF7}" destId="{13DC095B-9C02-4B67-8C0C-A57E7F1C67AA}" srcOrd="1" destOrd="0" parTransId="{3AFF41C1-B725-4795-8383-332B20E33788}" sibTransId="{F6A2241F-2D20-41C8-BDCC-6883E6C7B677}"/>
    <dgm:cxn modelId="{D9A9EDF8-7734-431E-9BEC-84D89B6B8E9F}" type="presOf" srcId="{4156580C-03DE-4818-901D-11B3B7B739DE}" destId="{ED66D0D4-D12C-4D4A-825B-07E85BA100A4}" srcOrd="1" destOrd="0" presId="urn:microsoft.com/office/officeart/2016/7/layout/LinearBlockProcessNumbered"/>
    <dgm:cxn modelId="{E107BA24-0A92-40BB-96E9-F33B04A9F0CB}" type="presParOf" srcId="{7FEA19C7-BE3C-4B33-8378-55574CB6DE6F}" destId="{AAEDF757-BF69-40CB-9C31-8E67EF069D5A}" srcOrd="0" destOrd="0" presId="urn:microsoft.com/office/officeart/2016/7/layout/LinearBlockProcessNumbered"/>
    <dgm:cxn modelId="{A1940FF6-7C80-428D-B769-A92D249434CF}" type="presParOf" srcId="{AAEDF757-BF69-40CB-9C31-8E67EF069D5A}" destId="{DFE90591-12EA-4254-9C4A-F6D6B3D92A4D}" srcOrd="0" destOrd="0" presId="urn:microsoft.com/office/officeart/2016/7/layout/LinearBlockProcessNumbered"/>
    <dgm:cxn modelId="{DF18BC65-35F1-4FA1-B963-C20FD0BC7E1A}" type="presParOf" srcId="{AAEDF757-BF69-40CB-9C31-8E67EF069D5A}" destId="{B14C2BEC-6479-4E3E-B080-063CD3227D46}" srcOrd="1" destOrd="0" presId="urn:microsoft.com/office/officeart/2016/7/layout/LinearBlockProcessNumbered"/>
    <dgm:cxn modelId="{5F57C7F6-8D0C-474D-ACA6-017A89717871}" type="presParOf" srcId="{AAEDF757-BF69-40CB-9C31-8E67EF069D5A}" destId="{2D8BEFD8-0443-4BFC-BDB2-E3C45C45A059}" srcOrd="2" destOrd="0" presId="urn:microsoft.com/office/officeart/2016/7/layout/LinearBlockProcessNumbered"/>
    <dgm:cxn modelId="{4A28AAD6-0E02-48C1-8468-E512B2B505AB}" type="presParOf" srcId="{7FEA19C7-BE3C-4B33-8378-55574CB6DE6F}" destId="{E0F61734-0C9C-45DF-8A38-B6ECF263821F}" srcOrd="1" destOrd="0" presId="urn:microsoft.com/office/officeart/2016/7/layout/LinearBlockProcessNumbered"/>
    <dgm:cxn modelId="{1C62F996-5C6D-44B5-AB97-7796E4282132}" type="presParOf" srcId="{7FEA19C7-BE3C-4B33-8378-55574CB6DE6F}" destId="{D24ED13B-7D0E-4FC2-92EC-AED288837534}" srcOrd="2" destOrd="0" presId="urn:microsoft.com/office/officeart/2016/7/layout/LinearBlockProcessNumbered"/>
    <dgm:cxn modelId="{5D63525C-AD70-46BB-9675-A8B9C2804172}" type="presParOf" srcId="{D24ED13B-7D0E-4FC2-92EC-AED288837534}" destId="{D5051A1D-DC62-4711-B719-92AA63350D67}" srcOrd="0" destOrd="0" presId="urn:microsoft.com/office/officeart/2016/7/layout/LinearBlockProcessNumbered"/>
    <dgm:cxn modelId="{C41E1D5D-74F7-4DC9-859C-166EE43F96D6}" type="presParOf" srcId="{D24ED13B-7D0E-4FC2-92EC-AED288837534}" destId="{661A22D2-FEAF-47B6-A90C-45300EC5DE26}" srcOrd="1" destOrd="0" presId="urn:microsoft.com/office/officeart/2016/7/layout/LinearBlockProcessNumbered"/>
    <dgm:cxn modelId="{553AC783-B378-447F-BE33-0BEF52AA9FEC}" type="presParOf" srcId="{D24ED13B-7D0E-4FC2-92EC-AED288837534}" destId="{CD5D507C-138B-4395-B863-37F7BABAA7EC}" srcOrd="2" destOrd="0" presId="urn:microsoft.com/office/officeart/2016/7/layout/LinearBlockProcessNumbered"/>
    <dgm:cxn modelId="{5F86FC21-F483-4DDC-B75F-57509E091FE2}" type="presParOf" srcId="{7FEA19C7-BE3C-4B33-8378-55574CB6DE6F}" destId="{77BE0BEA-550F-45DC-8ADA-5714F68543EE}" srcOrd="3" destOrd="0" presId="urn:microsoft.com/office/officeart/2016/7/layout/LinearBlockProcessNumbered"/>
    <dgm:cxn modelId="{DD914597-9AD9-4765-8CA3-5C2570DFF98C}" type="presParOf" srcId="{7FEA19C7-BE3C-4B33-8378-55574CB6DE6F}" destId="{4DB232DD-821D-47A0-919D-466294558B0D}" srcOrd="4" destOrd="0" presId="urn:microsoft.com/office/officeart/2016/7/layout/LinearBlockProcessNumbered"/>
    <dgm:cxn modelId="{E135793B-C15F-497A-8D3E-81061D7102AB}" type="presParOf" srcId="{4DB232DD-821D-47A0-919D-466294558B0D}" destId="{96859121-52C0-48B2-B17D-5DF83787A2BD}" srcOrd="0" destOrd="0" presId="urn:microsoft.com/office/officeart/2016/7/layout/LinearBlockProcessNumbered"/>
    <dgm:cxn modelId="{F70AE8DC-E6EE-4039-8CB3-522DAD8C1EEE}" type="presParOf" srcId="{4DB232DD-821D-47A0-919D-466294558B0D}" destId="{8AD6DC56-7415-4563-8C84-978C3F13F541}" srcOrd="1" destOrd="0" presId="urn:microsoft.com/office/officeart/2016/7/layout/LinearBlockProcessNumbered"/>
    <dgm:cxn modelId="{A59BC1E8-BFAE-4478-90A6-7E9C9F063D6D}" type="presParOf" srcId="{4DB232DD-821D-47A0-919D-466294558B0D}" destId="{ED66D0D4-D12C-4D4A-825B-07E85BA100A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D44AAE-3FA1-4A19-B8AC-4E05973B9E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9A25223-2EA9-4266-9435-BB7578743593}">
      <dgm:prSet/>
      <dgm:spPr/>
      <dgm:t>
        <a:bodyPr/>
        <a:lstStyle/>
        <a:p>
          <a:r>
            <a:rPr lang="en-US"/>
            <a:t>The Victoria government wants city development, but  they on a budget?  Maybe it is best to choose a particular region as a starting point.</a:t>
          </a:r>
        </a:p>
      </dgm:t>
    </dgm:pt>
    <dgm:pt modelId="{77FE1E4E-0D6D-4271-8FD4-18F0923DD6A8}" type="parTrans" cxnId="{6CA78C1F-BB86-43C6-B28C-32CDA4DA3213}">
      <dgm:prSet/>
      <dgm:spPr/>
      <dgm:t>
        <a:bodyPr/>
        <a:lstStyle/>
        <a:p>
          <a:endParaRPr lang="en-US"/>
        </a:p>
      </dgm:t>
    </dgm:pt>
    <dgm:pt modelId="{008E2C7D-0A96-4BBB-AAB3-D33FF821C9F9}" type="sibTrans" cxnId="{6CA78C1F-BB86-43C6-B28C-32CDA4DA3213}">
      <dgm:prSet/>
      <dgm:spPr/>
      <dgm:t>
        <a:bodyPr/>
        <a:lstStyle/>
        <a:p>
          <a:endParaRPr lang="en-US"/>
        </a:p>
      </dgm:t>
    </dgm:pt>
    <dgm:pt modelId="{2EBEBA4E-4AD1-4F3E-BEAB-9D206C1924E7}">
      <dgm:prSet/>
      <dgm:spPr/>
      <dgm:t>
        <a:bodyPr/>
        <a:lstStyle/>
        <a:p>
          <a:r>
            <a:rPr lang="en-US"/>
            <a:t>We recommend Melbourne, because :</a:t>
          </a:r>
        </a:p>
      </dgm:t>
    </dgm:pt>
    <dgm:pt modelId="{4142D013-728C-43C8-972E-E8971FB2D8F3}" type="parTrans" cxnId="{33DD3E37-F0C9-4B28-AF64-86025F56A695}">
      <dgm:prSet/>
      <dgm:spPr/>
      <dgm:t>
        <a:bodyPr/>
        <a:lstStyle/>
        <a:p>
          <a:endParaRPr lang="en-US"/>
        </a:p>
      </dgm:t>
    </dgm:pt>
    <dgm:pt modelId="{E658A8B1-BE6A-441D-9871-287DC4AA17A1}" type="sibTrans" cxnId="{33DD3E37-F0C9-4B28-AF64-86025F56A695}">
      <dgm:prSet/>
      <dgm:spPr/>
      <dgm:t>
        <a:bodyPr/>
        <a:lstStyle/>
        <a:p>
          <a:endParaRPr lang="en-US"/>
        </a:p>
      </dgm:t>
    </dgm:pt>
    <dgm:pt modelId="{BC2CA40C-077B-442B-ACBC-2DB9B15E1836}">
      <dgm:prSet/>
      <dgm:spPr/>
      <dgm:t>
        <a:bodyPr/>
        <a:lstStyle/>
        <a:p>
          <a:r>
            <a:rPr lang="en-US"/>
            <a:t>Melbourne and surrounding regions are becoming more urbanised in modern era.</a:t>
          </a:r>
        </a:p>
      </dgm:t>
    </dgm:pt>
    <dgm:pt modelId="{721794BD-7302-477C-98CD-E4304BEC1144}" type="parTrans" cxnId="{DBC796D2-73D3-403A-8FB8-7E7A397FD409}">
      <dgm:prSet/>
      <dgm:spPr/>
      <dgm:t>
        <a:bodyPr/>
        <a:lstStyle/>
        <a:p>
          <a:endParaRPr lang="en-US"/>
        </a:p>
      </dgm:t>
    </dgm:pt>
    <dgm:pt modelId="{425FBBD4-BF39-4001-B29F-602A797F5E20}" type="sibTrans" cxnId="{DBC796D2-73D3-403A-8FB8-7E7A397FD409}">
      <dgm:prSet/>
      <dgm:spPr/>
      <dgm:t>
        <a:bodyPr/>
        <a:lstStyle/>
        <a:p>
          <a:endParaRPr lang="en-US"/>
        </a:p>
      </dgm:t>
    </dgm:pt>
    <dgm:pt modelId="{F8F26E7A-4CE9-4F18-A19C-551EF04293E7}">
      <dgm:prSet/>
      <dgm:spPr/>
      <dgm:t>
        <a:bodyPr/>
        <a:lstStyle/>
        <a:p>
          <a:r>
            <a:rPr lang="en-US"/>
            <a:t>Victoria Government had established plans for  managing urban expansion and  guiding development to </a:t>
          </a:r>
          <a:r>
            <a:rPr lang="en-US" b="1"/>
            <a:t>support growing population</a:t>
          </a:r>
          <a:r>
            <a:rPr lang="en-US"/>
            <a:t> </a:t>
          </a:r>
        </a:p>
      </dgm:t>
    </dgm:pt>
    <dgm:pt modelId="{20B345A6-F042-4231-8F06-45BAF2FA6763}" type="parTrans" cxnId="{5C7A6AC6-9974-4A01-BEC3-3795B9FE7346}">
      <dgm:prSet/>
      <dgm:spPr/>
      <dgm:t>
        <a:bodyPr/>
        <a:lstStyle/>
        <a:p>
          <a:endParaRPr lang="en-US"/>
        </a:p>
      </dgm:t>
    </dgm:pt>
    <dgm:pt modelId="{24E56263-95A8-4CC5-89B0-42E92C41D229}" type="sibTrans" cxnId="{5C7A6AC6-9974-4A01-BEC3-3795B9FE7346}">
      <dgm:prSet/>
      <dgm:spPr/>
      <dgm:t>
        <a:bodyPr/>
        <a:lstStyle/>
        <a:p>
          <a:endParaRPr lang="en-US"/>
        </a:p>
      </dgm:t>
    </dgm:pt>
    <dgm:pt modelId="{BF1BB3A6-C42D-47FB-802B-7D2EB17D0C85}" type="pres">
      <dgm:prSet presAssocID="{15D44AAE-3FA1-4A19-B8AC-4E05973B9ED5}" presName="root" presStyleCnt="0">
        <dgm:presLayoutVars>
          <dgm:dir/>
          <dgm:resizeHandles val="exact"/>
        </dgm:presLayoutVars>
      </dgm:prSet>
      <dgm:spPr/>
    </dgm:pt>
    <dgm:pt modelId="{3C00AC9E-76AE-43FB-A48E-879E8BC6B36E}" type="pres">
      <dgm:prSet presAssocID="{B9A25223-2EA9-4266-9435-BB7578743593}" presName="compNode" presStyleCnt="0"/>
      <dgm:spPr/>
    </dgm:pt>
    <dgm:pt modelId="{3455BA08-E3CD-44E7-9AD3-F725606B111C}" type="pres">
      <dgm:prSet presAssocID="{B9A25223-2EA9-4266-9435-BB7578743593}" presName="bgRect" presStyleLbl="bgShp" presStyleIdx="0" presStyleCnt="4"/>
      <dgm:spPr/>
    </dgm:pt>
    <dgm:pt modelId="{58578950-BB34-482F-9967-11F8B71FD0BF}" type="pres">
      <dgm:prSet presAssocID="{B9A25223-2EA9-4266-9435-BB757874359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银行"/>
        </a:ext>
      </dgm:extLst>
    </dgm:pt>
    <dgm:pt modelId="{2E6923B2-21FF-4089-8ECE-D880014C60D3}" type="pres">
      <dgm:prSet presAssocID="{B9A25223-2EA9-4266-9435-BB7578743593}" presName="spaceRect" presStyleCnt="0"/>
      <dgm:spPr/>
    </dgm:pt>
    <dgm:pt modelId="{4EF33EE8-7E2B-47D4-BEBF-2E1E1BA95491}" type="pres">
      <dgm:prSet presAssocID="{B9A25223-2EA9-4266-9435-BB7578743593}" presName="parTx" presStyleLbl="revTx" presStyleIdx="0" presStyleCnt="4">
        <dgm:presLayoutVars>
          <dgm:chMax val="0"/>
          <dgm:chPref val="0"/>
        </dgm:presLayoutVars>
      </dgm:prSet>
      <dgm:spPr/>
    </dgm:pt>
    <dgm:pt modelId="{1786E774-288C-40C3-B8A9-6D82555EF4AE}" type="pres">
      <dgm:prSet presAssocID="{008E2C7D-0A96-4BBB-AAB3-D33FF821C9F9}" presName="sibTrans" presStyleCnt="0"/>
      <dgm:spPr/>
    </dgm:pt>
    <dgm:pt modelId="{6851406D-CEA6-45DE-A4DD-11B685A0636B}" type="pres">
      <dgm:prSet presAssocID="{2EBEBA4E-4AD1-4F3E-BEAB-9D206C1924E7}" presName="compNode" presStyleCnt="0"/>
      <dgm:spPr/>
    </dgm:pt>
    <dgm:pt modelId="{F640B998-9F68-47BD-98F7-D7E6886DADA5}" type="pres">
      <dgm:prSet presAssocID="{2EBEBA4E-4AD1-4F3E-BEAB-9D206C1924E7}" presName="bgRect" presStyleLbl="bgShp" presStyleIdx="1" presStyleCnt="4"/>
      <dgm:spPr/>
    </dgm:pt>
    <dgm:pt modelId="{7E771DA8-93C1-4E40-97D3-2E90B42AC74B}" type="pres">
      <dgm:prSet presAssocID="{2EBEBA4E-4AD1-4F3E-BEAB-9D206C1924E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标记"/>
        </a:ext>
      </dgm:extLst>
    </dgm:pt>
    <dgm:pt modelId="{8E6BDC11-6ECA-4677-BC8D-B50E911F9935}" type="pres">
      <dgm:prSet presAssocID="{2EBEBA4E-4AD1-4F3E-BEAB-9D206C1924E7}" presName="spaceRect" presStyleCnt="0"/>
      <dgm:spPr/>
    </dgm:pt>
    <dgm:pt modelId="{74BF53BD-EBB6-468B-B3E9-471793414932}" type="pres">
      <dgm:prSet presAssocID="{2EBEBA4E-4AD1-4F3E-BEAB-9D206C1924E7}" presName="parTx" presStyleLbl="revTx" presStyleIdx="1" presStyleCnt="4">
        <dgm:presLayoutVars>
          <dgm:chMax val="0"/>
          <dgm:chPref val="0"/>
        </dgm:presLayoutVars>
      </dgm:prSet>
      <dgm:spPr/>
    </dgm:pt>
    <dgm:pt modelId="{5E3F0748-39B8-40DF-902A-7CEB9E8CCD3D}" type="pres">
      <dgm:prSet presAssocID="{E658A8B1-BE6A-441D-9871-287DC4AA17A1}" presName="sibTrans" presStyleCnt="0"/>
      <dgm:spPr/>
    </dgm:pt>
    <dgm:pt modelId="{47F9941C-D0E3-4C5C-A2BE-50C8FB74458A}" type="pres">
      <dgm:prSet presAssocID="{BC2CA40C-077B-442B-ACBC-2DB9B15E1836}" presName="compNode" presStyleCnt="0"/>
      <dgm:spPr/>
    </dgm:pt>
    <dgm:pt modelId="{0EE798A6-FAC3-45BB-86D7-15E5CA62ADD2}" type="pres">
      <dgm:prSet presAssocID="{BC2CA40C-077B-442B-ACBC-2DB9B15E1836}" presName="bgRect" presStyleLbl="bgShp" presStyleIdx="2" presStyleCnt="4"/>
      <dgm:spPr/>
    </dgm:pt>
    <dgm:pt modelId="{803C5670-D779-4ED9-904D-4881A9CCEB96}" type="pres">
      <dgm:prSet presAssocID="{BC2CA40C-077B-442B-ACBC-2DB9B15E183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城市"/>
        </a:ext>
      </dgm:extLst>
    </dgm:pt>
    <dgm:pt modelId="{6E539E6E-A705-4A24-A611-7039E3CD6B6D}" type="pres">
      <dgm:prSet presAssocID="{BC2CA40C-077B-442B-ACBC-2DB9B15E1836}" presName="spaceRect" presStyleCnt="0"/>
      <dgm:spPr/>
    </dgm:pt>
    <dgm:pt modelId="{3CD31507-C7AF-4C4A-83FB-3857CA7A5E44}" type="pres">
      <dgm:prSet presAssocID="{BC2CA40C-077B-442B-ACBC-2DB9B15E1836}" presName="parTx" presStyleLbl="revTx" presStyleIdx="2" presStyleCnt="4">
        <dgm:presLayoutVars>
          <dgm:chMax val="0"/>
          <dgm:chPref val="0"/>
        </dgm:presLayoutVars>
      </dgm:prSet>
      <dgm:spPr/>
    </dgm:pt>
    <dgm:pt modelId="{1A733213-7635-4B32-95C7-82039112EB3F}" type="pres">
      <dgm:prSet presAssocID="{425FBBD4-BF39-4001-B29F-602A797F5E20}" presName="sibTrans" presStyleCnt="0"/>
      <dgm:spPr/>
    </dgm:pt>
    <dgm:pt modelId="{1C77A66A-A7BB-41D7-9168-F3664DEFDDFF}" type="pres">
      <dgm:prSet presAssocID="{F8F26E7A-4CE9-4F18-A19C-551EF04293E7}" presName="compNode" presStyleCnt="0"/>
      <dgm:spPr/>
    </dgm:pt>
    <dgm:pt modelId="{4B5FAB36-DD1A-481E-BFA6-2514DF043D5B}" type="pres">
      <dgm:prSet presAssocID="{F8F26E7A-4CE9-4F18-A19C-551EF04293E7}" presName="bgRect" presStyleLbl="bgShp" presStyleIdx="3" presStyleCnt="4"/>
      <dgm:spPr/>
    </dgm:pt>
    <dgm:pt modelId="{339994BA-D8C8-4585-9F0D-331695231AF9}" type="pres">
      <dgm:prSet presAssocID="{F8F26E7A-4CE9-4F18-A19C-551EF04293E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组"/>
        </a:ext>
      </dgm:extLst>
    </dgm:pt>
    <dgm:pt modelId="{ABC6D51C-8A1D-47B1-997B-DEDF6BA240E4}" type="pres">
      <dgm:prSet presAssocID="{F8F26E7A-4CE9-4F18-A19C-551EF04293E7}" presName="spaceRect" presStyleCnt="0"/>
      <dgm:spPr/>
    </dgm:pt>
    <dgm:pt modelId="{6796EF77-BAD8-4FE8-8F4B-A6BEC2E15123}" type="pres">
      <dgm:prSet presAssocID="{F8F26E7A-4CE9-4F18-A19C-551EF04293E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5C30E19-6EB1-44A2-BCC3-659EDA9554A5}" type="presOf" srcId="{B9A25223-2EA9-4266-9435-BB7578743593}" destId="{4EF33EE8-7E2B-47D4-BEBF-2E1E1BA95491}" srcOrd="0" destOrd="0" presId="urn:microsoft.com/office/officeart/2018/2/layout/IconVerticalSolidList"/>
    <dgm:cxn modelId="{6CA78C1F-BB86-43C6-B28C-32CDA4DA3213}" srcId="{15D44AAE-3FA1-4A19-B8AC-4E05973B9ED5}" destId="{B9A25223-2EA9-4266-9435-BB7578743593}" srcOrd="0" destOrd="0" parTransId="{77FE1E4E-0D6D-4271-8FD4-18F0923DD6A8}" sibTransId="{008E2C7D-0A96-4BBB-AAB3-D33FF821C9F9}"/>
    <dgm:cxn modelId="{33DD3E37-F0C9-4B28-AF64-86025F56A695}" srcId="{15D44AAE-3FA1-4A19-B8AC-4E05973B9ED5}" destId="{2EBEBA4E-4AD1-4F3E-BEAB-9D206C1924E7}" srcOrd="1" destOrd="0" parTransId="{4142D013-728C-43C8-972E-E8971FB2D8F3}" sibTransId="{E658A8B1-BE6A-441D-9871-287DC4AA17A1}"/>
    <dgm:cxn modelId="{F9B57FA5-8B1E-4767-9E82-BB990844CDE2}" type="presOf" srcId="{2EBEBA4E-4AD1-4F3E-BEAB-9D206C1924E7}" destId="{74BF53BD-EBB6-468B-B3E9-471793414932}" srcOrd="0" destOrd="0" presId="urn:microsoft.com/office/officeart/2018/2/layout/IconVerticalSolidList"/>
    <dgm:cxn modelId="{7F4DA1BC-4B67-462B-9832-9E3396E40EF3}" type="presOf" srcId="{BC2CA40C-077B-442B-ACBC-2DB9B15E1836}" destId="{3CD31507-C7AF-4C4A-83FB-3857CA7A5E44}" srcOrd="0" destOrd="0" presId="urn:microsoft.com/office/officeart/2018/2/layout/IconVerticalSolidList"/>
    <dgm:cxn modelId="{5C7A6AC6-9974-4A01-BEC3-3795B9FE7346}" srcId="{15D44AAE-3FA1-4A19-B8AC-4E05973B9ED5}" destId="{F8F26E7A-4CE9-4F18-A19C-551EF04293E7}" srcOrd="3" destOrd="0" parTransId="{20B345A6-F042-4231-8F06-45BAF2FA6763}" sibTransId="{24E56263-95A8-4CC5-89B0-42E92C41D229}"/>
    <dgm:cxn modelId="{DFA5CAD0-F5A7-4B90-9522-2F99CD5CCEA0}" type="presOf" srcId="{F8F26E7A-4CE9-4F18-A19C-551EF04293E7}" destId="{6796EF77-BAD8-4FE8-8F4B-A6BEC2E15123}" srcOrd="0" destOrd="0" presId="urn:microsoft.com/office/officeart/2018/2/layout/IconVerticalSolidList"/>
    <dgm:cxn modelId="{DBC796D2-73D3-403A-8FB8-7E7A397FD409}" srcId="{15D44AAE-3FA1-4A19-B8AC-4E05973B9ED5}" destId="{BC2CA40C-077B-442B-ACBC-2DB9B15E1836}" srcOrd="2" destOrd="0" parTransId="{721794BD-7302-477C-98CD-E4304BEC1144}" sibTransId="{425FBBD4-BF39-4001-B29F-602A797F5E20}"/>
    <dgm:cxn modelId="{DD4717ED-1D55-496C-830C-1466C8062205}" type="presOf" srcId="{15D44AAE-3FA1-4A19-B8AC-4E05973B9ED5}" destId="{BF1BB3A6-C42D-47FB-802B-7D2EB17D0C85}" srcOrd="0" destOrd="0" presId="urn:microsoft.com/office/officeart/2018/2/layout/IconVerticalSolidList"/>
    <dgm:cxn modelId="{718B0288-3F4E-4CB4-81A2-4CEB39A7C99E}" type="presParOf" srcId="{BF1BB3A6-C42D-47FB-802B-7D2EB17D0C85}" destId="{3C00AC9E-76AE-43FB-A48E-879E8BC6B36E}" srcOrd="0" destOrd="0" presId="urn:microsoft.com/office/officeart/2018/2/layout/IconVerticalSolidList"/>
    <dgm:cxn modelId="{13505573-5CE4-46B9-AA7E-FC4C3F7ADCBB}" type="presParOf" srcId="{3C00AC9E-76AE-43FB-A48E-879E8BC6B36E}" destId="{3455BA08-E3CD-44E7-9AD3-F725606B111C}" srcOrd="0" destOrd="0" presId="urn:microsoft.com/office/officeart/2018/2/layout/IconVerticalSolidList"/>
    <dgm:cxn modelId="{4B42C3D6-17ED-4F1F-BD2F-EC73DDA78169}" type="presParOf" srcId="{3C00AC9E-76AE-43FB-A48E-879E8BC6B36E}" destId="{58578950-BB34-482F-9967-11F8B71FD0BF}" srcOrd="1" destOrd="0" presId="urn:microsoft.com/office/officeart/2018/2/layout/IconVerticalSolidList"/>
    <dgm:cxn modelId="{C5B1757D-DE7D-4FDE-9B19-CBD4828914F9}" type="presParOf" srcId="{3C00AC9E-76AE-43FB-A48E-879E8BC6B36E}" destId="{2E6923B2-21FF-4089-8ECE-D880014C60D3}" srcOrd="2" destOrd="0" presId="urn:microsoft.com/office/officeart/2018/2/layout/IconVerticalSolidList"/>
    <dgm:cxn modelId="{F85B0F0F-78CA-4432-BB55-C50521EB5C8B}" type="presParOf" srcId="{3C00AC9E-76AE-43FB-A48E-879E8BC6B36E}" destId="{4EF33EE8-7E2B-47D4-BEBF-2E1E1BA95491}" srcOrd="3" destOrd="0" presId="urn:microsoft.com/office/officeart/2018/2/layout/IconVerticalSolidList"/>
    <dgm:cxn modelId="{1B81AD74-0E1D-41C9-89A8-1422057842C1}" type="presParOf" srcId="{BF1BB3A6-C42D-47FB-802B-7D2EB17D0C85}" destId="{1786E774-288C-40C3-B8A9-6D82555EF4AE}" srcOrd="1" destOrd="0" presId="urn:microsoft.com/office/officeart/2018/2/layout/IconVerticalSolidList"/>
    <dgm:cxn modelId="{CC72CB4F-A3E4-4476-A862-5BF7A5CA06FE}" type="presParOf" srcId="{BF1BB3A6-C42D-47FB-802B-7D2EB17D0C85}" destId="{6851406D-CEA6-45DE-A4DD-11B685A0636B}" srcOrd="2" destOrd="0" presId="urn:microsoft.com/office/officeart/2018/2/layout/IconVerticalSolidList"/>
    <dgm:cxn modelId="{5845E207-4DF4-433F-8F30-A181D7BD3B76}" type="presParOf" srcId="{6851406D-CEA6-45DE-A4DD-11B685A0636B}" destId="{F640B998-9F68-47BD-98F7-D7E6886DADA5}" srcOrd="0" destOrd="0" presId="urn:microsoft.com/office/officeart/2018/2/layout/IconVerticalSolidList"/>
    <dgm:cxn modelId="{2BFAA10F-95BD-4874-A65E-23EB8B4D8AE9}" type="presParOf" srcId="{6851406D-CEA6-45DE-A4DD-11B685A0636B}" destId="{7E771DA8-93C1-4E40-97D3-2E90B42AC74B}" srcOrd="1" destOrd="0" presId="urn:microsoft.com/office/officeart/2018/2/layout/IconVerticalSolidList"/>
    <dgm:cxn modelId="{3B6162FA-AE8B-4B1A-939E-3712207A7ABA}" type="presParOf" srcId="{6851406D-CEA6-45DE-A4DD-11B685A0636B}" destId="{8E6BDC11-6ECA-4677-BC8D-B50E911F9935}" srcOrd="2" destOrd="0" presId="urn:microsoft.com/office/officeart/2018/2/layout/IconVerticalSolidList"/>
    <dgm:cxn modelId="{DF210C48-F099-4768-8931-06CF5AF1798C}" type="presParOf" srcId="{6851406D-CEA6-45DE-A4DD-11B685A0636B}" destId="{74BF53BD-EBB6-468B-B3E9-471793414932}" srcOrd="3" destOrd="0" presId="urn:microsoft.com/office/officeart/2018/2/layout/IconVerticalSolidList"/>
    <dgm:cxn modelId="{92839012-A0B6-4486-8C17-48C29E2357CE}" type="presParOf" srcId="{BF1BB3A6-C42D-47FB-802B-7D2EB17D0C85}" destId="{5E3F0748-39B8-40DF-902A-7CEB9E8CCD3D}" srcOrd="3" destOrd="0" presId="urn:microsoft.com/office/officeart/2018/2/layout/IconVerticalSolidList"/>
    <dgm:cxn modelId="{8697E6C4-3E7E-47CF-84D1-EF24EA3EE2F5}" type="presParOf" srcId="{BF1BB3A6-C42D-47FB-802B-7D2EB17D0C85}" destId="{47F9941C-D0E3-4C5C-A2BE-50C8FB74458A}" srcOrd="4" destOrd="0" presId="urn:microsoft.com/office/officeart/2018/2/layout/IconVerticalSolidList"/>
    <dgm:cxn modelId="{C69753DD-D59C-46FA-A2DB-BC724D16F8F3}" type="presParOf" srcId="{47F9941C-D0E3-4C5C-A2BE-50C8FB74458A}" destId="{0EE798A6-FAC3-45BB-86D7-15E5CA62ADD2}" srcOrd="0" destOrd="0" presId="urn:microsoft.com/office/officeart/2018/2/layout/IconVerticalSolidList"/>
    <dgm:cxn modelId="{A49CAA0C-4BAF-4FCB-BDD8-E2890D212703}" type="presParOf" srcId="{47F9941C-D0E3-4C5C-A2BE-50C8FB74458A}" destId="{803C5670-D779-4ED9-904D-4881A9CCEB96}" srcOrd="1" destOrd="0" presId="urn:microsoft.com/office/officeart/2018/2/layout/IconVerticalSolidList"/>
    <dgm:cxn modelId="{61A38438-9E59-46AA-A2D1-4BA6F3440DD9}" type="presParOf" srcId="{47F9941C-D0E3-4C5C-A2BE-50C8FB74458A}" destId="{6E539E6E-A705-4A24-A611-7039E3CD6B6D}" srcOrd="2" destOrd="0" presId="urn:microsoft.com/office/officeart/2018/2/layout/IconVerticalSolidList"/>
    <dgm:cxn modelId="{00AEB112-42E0-4033-B4A9-BDC1BA12BED6}" type="presParOf" srcId="{47F9941C-D0E3-4C5C-A2BE-50C8FB74458A}" destId="{3CD31507-C7AF-4C4A-83FB-3857CA7A5E44}" srcOrd="3" destOrd="0" presId="urn:microsoft.com/office/officeart/2018/2/layout/IconVerticalSolidList"/>
    <dgm:cxn modelId="{89680D7A-9A21-47D9-AAF7-D2DB1AE56123}" type="presParOf" srcId="{BF1BB3A6-C42D-47FB-802B-7D2EB17D0C85}" destId="{1A733213-7635-4B32-95C7-82039112EB3F}" srcOrd="5" destOrd="0" presId="urn:microsoft.com/office/officeart/2018/2/layout/IconVerticalSolidList"/>
    <dgm:cxn modelId="{5AD11D3D-9B90-4F76-8DAE-1D43132A49CE}" type="presParOf" srcId="{BF1BB3A6-C42D-47FB-802B-7D2EB17D0C85}" destId="{1C77A66A-A7BB-41D7-9168-F3664DEFDDFF}" srcOrd="6" destOrd="0" presId="urn:microsoft.com/office/officeart/2018/2/layout/IconVerticalSolidList"/>
    <dgm:cxn modelId="{926D10D1-D67C-4F8C-A082-95485CEAFB1B}" type="presParOf" srcId="{1C77A66A-A7BB-41D7-9168-F3664DEFDDFF}" destId="{4B5FAB36-DD1A-481E-BFA6-2514DF043D5B}" srcOrd="0" destOrd="0" presId="urn:microsoft.com/office/officeart/2018/2/layout/IconVerticalSolidList"/>
    <dgm:cxn modelId="{CAB72EED-8EB7-4824-9574-5A531B00A49F}" type="presParOf" srcId="{1C77A66A-A7BB-41D7-9168-F3664DEFDDFF}" destId="{339994BA-D8C8-4585-9F0D-331695231AF9}" srcOrd="1" destOrd="0" presId="urn:microsoft.com/office/officeart/2018/2/layout/IconVerticalSolidList"/>
    <dgm:cxn modelId="{F1143581-6DA4-4FBA-B01A-AB2A663DFC1B}" type="presParOf" srcId="{1C77A66A-A7BB-41D7-9168-F3664DEFDDFF}" destId="{ABC6D51C-8A1D-47B1-997B-DEDF6BA240E4}" srcOrd="2" destOrd="0" presId="urn:microsoft.com/office/officeart/2018/2/layout/IconVerticalSolidList"/>
    <dgm:cxn modelId="{8946ED62-DE3C-4026-BCF3-D196C51D6CF2}" type="presParOf" srcId="{1C77A66A-A7BB-41D7-9168-F3664DEFDDFF}" destId="{6796EF77-BAD8-4FE8-8F4B-A6BEC2E151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6B5FE-1391-4C8C-8DC1-7A852FEA8CD0}">
      <dsp:nvSpPr>
        <dsp:cNvPr id="0" name=""/>
        <dsp:cNvSpPr/>
      </dsp:nvSpPr>
      <dsp:spPr>
        <a:xfrm>
          <a:off x="0" y="0"/>
          <a:ext cx="5333466" cy="1199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Data Preprocessing</a:t>
          </a:r>
        </a:p>
      </dsp:txBody>
      <dsp:txXfrm>
        <a:off x="35143" y="35143"/>
        <a:ext cx="3937332" cy="1129576"/>
      </dsp:txXfrm>
    </dsp:sp>
    <dsp:sp modelId="{3263FC4A-657B-44E3-8195-2F4875E558B4}">
      <dsp:nvSpPr>
        <dsp:cNvPr id="0" name=""/>
        <dsp:cNvSpPr/>
      </dsp:nvSpPr>
      <dsp:spPr>
        <a:xfrm>
          <a:off x="446677" y="1418019"/>
          <a:ext cx="5333466" cy="1199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Feature Engineering and Selection</a:t>
          </a:r>
        </a:p>
      </dsp:txBody>
      <dsp:txXfrm>
        <a:off x="481820" y="1453162"/>
        <a:ext cx="4036592" cy="1129576"/>
      </dsp:txXfrm>
    </dsp:sp>
    <dsp:sp modelId="{04148EB6-1FD7-4060-ADC0-D83964E58C3B}">
      <dsp:nvSpPr>
        <dsp:cNvPr id="0" name=""/>
        <dsp:cNvSpPr/>
      </dsp:nvSpPr>
      <dsp:spPr>
        <a:xfrm>
          <a:off x="886688" y="2836038"/>
          <a:ext cx="5333466" cy="1199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Regression Modelling</a:t>
          </a:r>
        </a:p>
      </dsp:txBody>
      <dsp:txXfrm>
        <a:off x="921831" y="2871181"/>
        <a:ext cx="4043258" cy="1129576"/>
      </dsp:txXfrm>
    </dsp:sp>
    <dsp:sp modelId="{1665D6D9-ECB1-4ED1-ACEC-17591559AF9A}">
      <dsp:nvSpPr>
        <dsp:cNvPr id="0" name=""/>
        <dsp:cNvSpPr/>
      </dsp:nvSpPr>
      <dsp:spPr>
        <a:xfrm>
          <a:off x="1333366" y="4254057"/>
          <a:ext cx="5333466" cy="11998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Model Training and Evaluation</a:t>
          </a:r>
        </a:p>
      </dsp:txBody>
      <dsp:txXfrm>
        <a:off x="1368509" y="4289200"/>
        <a:ext cx="4036592" cy="1129576"/>
      </dsp:txXfrm>
    </dsp:sp>
    <dsp:sp modelId="{2DBFED13-29C5-4747-B9B4-04D78B902FCD}">
      <dsp:nvSpPr>
        <dsp:cNvPr id="0" name=""/>
        <dsp:cNvSpPr/>
      </dsp:nvSpPr>
      <dsp:spPr>
        <a:xfrm>
          <a:off x="4553555" y="918985"/>
          <a:ext cx="779910" cy="7799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729035" y="918985"/>
        <a:ext cx="428950" cy="586882"/>
      </dsp:txXfrm>
    </dsp:sp>
    <dsp:sp modelId="{16E15E9E-8466-4600-B673-1C9FCFE5FD6D}">
      <dsp:nvSpPr>
        <dsp:cNvPr id="0" name=""/>
        <dsp:cNvSpPr/>
      </dsp:nvSpPr>
      <dsp:spPr>
        <a:xfrm>
          <a:off x="5000233" y="2337004"/>
          <a:ext cx="779910" cy="77991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5175713" y="2337004"/>
        <a:ext cx="428950" cy="586882"/>
      </dsp:txXfrm>
    </dsp:sp>
    <dsp:sp modelId="{0F75D686-A4C4-4C3F-AD68-50610585CF0A}">
      <dsp:nvSpPr>
        <dsp:cNvPr id="0" name=""/>
        <dsp:cNvSpPr/>
      </dsp:nvSpPr>
      <dsp:spPr>
        <a:xfrm>
          <a:off x="5440244" y="3755023"/>
          <a:ext cx="779910" cy="77991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5615724" y="3755023"/>
        <a:ext cx="428950" cy="5868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2579D-C9C2-4696-B2AF-23E66FC3FCFF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B0A29-6B8A-48B5-94FD-8984266E8327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100" kern="1200"/>
            <a:t>Handle null values(removal and imputation)</a:t>
          </a:r>
          <a:endParaRPr lang="en-US" sz="3100" kern="1200"/>
        </a:p>
      </dsp:txBody>
      <dsp:txXfrm>
        <a:off x="0" y="675"/>
        <a:ext cx="6900512" cy="1106957"/>
      </dsp:txXfrm>
    </dsp:sp>
    <dsp:sp modelId="{5DD3E8E0-46FC-4C65-AAD4-DA50C1C33BCC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EE520-92E9-48AA-AA91-C44C2BEF9F81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100" kern="1200"/>
            <a:t>Data type conversion</a:t>
          </a:r>
          <a:endParaRPr lang="en-US" sz="3100" kern="1200"/>
        </a:p>
      </dsp:txBody>
      <dsp:txXfrm>
        <a:off x="0" y="1107633"/>
        <a:ext cx="6900512" cy="1106957"/>
      </dsp:txXfrm>
    </dsp:sp>
    <dsp:sp modelId="{1E3EA15F-9924-44EB-85D0-A5CEEF43ED4E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66BC3-A42A-4DAB-833F-40F41676E480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100" kern="1200"/>
            <a:t>Column value format cleaning</a:t>
          </a:r>
          <a:endParaRPr lang="en-US" sz="3100" kern="1200"/>
        </a:p>
      </dsp:txBody>
      <dsp:txXfrm>
        <a:off x="0" y="2214591"/>
        <a:ext cx="6900512" cy="1106957"/>
      </dsp:txXfrm>
    </dsp:sp>
    <dsp:sp modelId="{9844EEAA-EAAA-4660-A256-6EBD7F4DDCC4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56FFC-501D-4E87-94A0-349559956686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100" kern="1200"/>
            <a:t>Drop empty rows</a:t>
          </a:r>
          <a:endParaRPr lang="en-US" sz="3100" kern="1200"/>
        </a:p>
      </dsp:txBody>
      <dsp:txXfrm>
        <a:off x="0" y="3321549"/>
        <a:ext cx="6900512" cy="1106957"/>
      </dsp:txXfrm>
    </dsp:sp>
    <dsp:sp modelId="{ADF4A9DD-BCCF-409F-987E-BEA93BAFE19B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9313E-1339-4088-9B8E-B04949438216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100" kern="1200"/>
            <a:t>Remove irrelevant columns</a:t>
          </a:r>
          <a:endParaRPr lang="en-US" sz="3100" kern="1200"/>
        </a:p>
      </dsp:txBody>
      <dsp:txXfrm>
        <a:off x="0" y="4428507"/>
        <a:ext cx="6900512" cy="11069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90591-12EA-4254-9C4A-F6D6B3D92A4D}">
      <dsp:nvSpPr>
        <dsp:cNvPr id="0" name=""/>
        <dsp:cNvSpPr/>
      </dsp:nvSpPr>
      <dsp:spPr>
        <a:xfrm>
          <a:off x="743" y="0"/>
          <a:ext cx="3009494" cy="31700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271" tIns="0" rIns="29727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Why we do this: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sz="1700" kern="1200"/>
            <a:t>Avoid multicollinearity  (where 2 independent variables are very correlated )</a:t>
          </a:r>
          <a:endParaRPr lang="en-US" sz="1700" kern="1200"/>
        </a:p>
      </dsp:txBody>
      <dsp:txXfrm>
        <a:off x="743" y="1268039"/>
        <a:ext cx="3009494" cy="1902059"/>
      </dsp:txXfrm>
    </dsp:sp>
    <dsp:sp modelId="{B14C2BEC-6479-4E3E-B080-063CD3227D46}">
      <dsp:nvSpPr>
        <dsp:cNvPr id="0" name=""/>
        <dsp:cNvSpPr/>
      </dsp:nvSpPr>
      <dsp:spPr>
        <a:xfrm>
          <a:off x="743" y="0"/>
          <a:ext cx="3009494" cy="1268039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271" tIns="165100" rIns="29727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43" y="0"/>
        <a:ext cx="3009494" cy="1268039"/>
      </dsp:txXfrm>
    </dsp:sp>
    <dsp:sp modelId="{D5051A1D-DC62-4711-B719-92AA63350D67}">
      <dsp:nvSpPr>
        <dsp:cNvPr id="0" name=""/>
        <dsp:cNvSpPr/>
      </dsp:nvSpPr>
      <dsp:spPr>
        <a:xfrm>
          <a:off x="3250997" y="0"/>
          <a:ext cx="3009494" cy="31700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271" tIns="0" rIns="29727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2.    Avoid overfitting (more likely to occur when have too much feature)</a:t>
          </a:r>
          <a:endParaRPr lang="en-US" sz="2200" kern="1200"/>
        </a:p>
      </dsp:txBody>
      <dsp:txXfrm>
        <a:off x="3250997" y="1268039"/>
        <a:ext cx="3009494" cy="1902059"/>
      </dsp:txXfrm>
    </dsp:sp>
    <dsp:sp modelId="{661A22D2-FEAF-47B6-A90C-45300EC5DE26}">
      <dsp:nvSpPr>
        <dsp:cNvPr id="0" name=""/>
        <dsp:cNvSpPr/>
      </dsp:nvSpPr>
      <dsp:spPr>
        <a:xfrm>
          <a:off x="3250997" y="0"/>
          <a:ext cx="3009494" cy="1268039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271" tIns="165100" rIns="29727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250997" y="0"/>
        <a:ext cx="3009494" cy="1268039"/>
      </dsp:txXfrm>
    </dsp:sp>
    <dsp:sp modelId="{96859121-52C0-48B2-B17D-5DF83787A2BD}">
      <dsp:nvSpPr>
        <dsp:cNvPr id="0" name=""/>
        <dsp:cNvSpPr/>
      </dsp:nvSpPr>
      <dsp:spPr>
        <a:xfrm>
          <a:off x="6501251" y="0"/>
          <a:ext cx="3009494" cy="31700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271" tIns="0" rIns="297271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200" kern="1200"/>
            <a:t>3.    Select strongly correlated features to predict target variables</a:t>
          </a:r>
          <a:endParaRPr lang="en-US" sz="2200" kern="1200"/>
        </a:p>
      </dsp:txBody>
      <dsp:txXfrm>
        <a:off x="6501251" y="1268039"/>
        <a:ext cx="3009494" cy="1902059"/>
      </dsp:txXfrm>
    </dsp:sp>
    <dsp:sp modelId="{8AD6DC56-7415-4563-8C84-978C3F13F541}">
      <dsp:nvSpPr>
        <dsp:cNvPr id="0" name=""/>
        <dsp:cNvSpPr/>
      </dsp:nvSpPr>
      <dsp:spPr>
        <a:xfrm>
          <a:off x="6501251" y="0"/>
          <a:ext cx="3009494" cy="1268039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271" tIns="165100" rIns="29727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501251" y="0"/>
        <a:ext cx="3009494" cy="12680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5BA08-E3CD-44E7-9AD3-F725606B111C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578950-BB34-482F-9967-11F8B71FD0BF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33EE8-7E2B-47D4-BEBF-2E1E1BA95491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Victoria government wants city development, but  they on a budget?  Maybe it is best to choose a particular region as a starting point.</a:t>
          </a:r>
        </a:p>
      </dsp:txBody>
      <dsp:txXfrm>
        <a:off x="1057183" y="1805"/>
        <a:ext cx="9458416" cy="915310"/>
      </dsp:txXfrm>
    </dsp:sp>
    <dsp:sp modelId="{F640B998-9F68-47BD-98F7-D7E6886DADA5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71DA8-93C1-4E40-97D3-2E90B42AC74B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BF53BD-EBB6-468B-B3E9-471793414932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 recommend Melbourne, because :</a:t>
          </a:r>
        </a:p>
      </dsp:txBody>
      <dsp:txXfrm>
        <a:off x="1057183" y="1145944"/>
        <a:ext cx="9458416" cy="915310"/>
      </dsp:txXfrm>
    </dsp:sp>
    <dsp:sp modelId="{0EE798A6-FAC3-45BB-86D7-15E5CA62ADD2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C5670-D779-4ED9-904D-4881A9CCEB96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D31507-C7AF-4C4A-83FB-3857CA7A5E44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Melbourne and surrounding regions are becoming more urbanised in modern era.</a:t>
          </a:r>
        </a:p>
      </dsp:txBody>
      <dsp:txXfrm>
        <a:off x="1057183" y="2290082"/>
        <a:ext cx="9458416" cy="915310"/>
      </dsp:txXfrm>
    </dsp:sp>
    <dsp:sp modelId="{4B5FAB36-DD1A-481E-BFA6-2514DF043D5B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9994BA-D8C8-4585-9F0D-331695231AF9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6EF77-BAD8-4FE8-8F4B-A6BEC2E15123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Victoria Government had established plans for  managing urban expansion and  guiding development to </a:t>
          </a:r>
          <a:r>
            <a:rPr lang="en-US" sz="2200" b="1" kern="1200"/>
            <a:t>support growing population</a:t>
          </a:r>
          <a:r>
            <a:rPr lang="en-US" sz="2200" kern="1200"/>
            <a:t> </a:t>
          </a:r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0T09:56:38.49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33539 3752 16383 0 0,'0'5'0'0'0,"0"14"0"0"0,0 20 0 0 0,0 20 0 0 0,0 22 0 0 0,0 20 0 0 0,0 65 0 0 0,0 41 0 0 0,0 35 0 0 0,0 41 0 0 0,0 32 0 0 0,0 26 0 0 0,0 10 0 0 0,0-32 0 0 0,0-25 0 0 0,0-19 0 0 0,0-21 0 0 0,0-23 0 0 0,0-26 0 0 0,0-36 0 0 0,0-27 0 0 0,0-24 0 0 0,0-18 0 0 0,0-16 0 0 0,0-13 0 0 0,0-12 0 0 0,0-7 0 0 0,0-6 0 0 0,0 2 0 0 0,0-4 0 0 0,0 1 0 0 0,0-1 0 0 0,0 1 0 0 0,0-1 0 0 0,0 1 0 0 0,0-1 0 0 0,0-1 0 0 0,0-5 0 0 0,0 6 0 0 0,0 19 0 0 0,0 29 0 0 0,0 25 0 0 0,0 25 0 0 0,0 24 0 0 0,0 18 0 0 0,0 13 0 0 0,0 32 0 0 0,0 33 0 0 0,0-4 0 0 0,0 1 0 0 0,0-5 0 0 0,0-11 0 0 0,0-21 0 0 0,0-27 0 0 0,0-27 0 0 0,0-34 0 0 0,0-27 0 0 0,0-19 0 0 0,0-18 0 0 0,0-12 0 0 0,0-11 0 0 0,0-9 0 0 0,0-8 0 0 0,0-4 0 0 0,0-2 0 0 0,0-2 0 0 0,0 1 0 0 0,0 3 0 0 0,0 2 0 0 0,0 4 0 0 0,0 4 0 0 0,0 2 0 0 0,0 2 0 0 0,0 3 0 0 0,0 3 0 0 0,0 2 0 0 0,0 1 0 0 0,0 0 0 0 0,0 1 0 0 0,0-1 0 0 0,0-1 0 0 0,0-1 0 0 0,0-3 0 0 0,0-3 0 0 0,0-3 0 0 0,0-2 0 0 0,0-3 0 0 0,0-2 0 0 0,0-2 0 0 0,0 0 0 0 0,0-1 0 0 0,0-1 0 0 0,0 0 0 0 0,0 0 0 0 0,0-1 0 0 0,0 0 0 0 0,0-3 0 0 0,0-2 0 0 0,0-4 0 0 0,0 4 0 0 0,0 13 0 0 0,0 17 0 0 0,0 11 0 0 0,0 8 0 0 0,0 2 0 0 0,0-2 0 0 0,0-4 0 0 0,0-2 0 0 0,0 0 0 0 0,0-1 0 0 0,0-4 0 0 0,0-4 0 0 0,0-6 0 0 0,0-4 0 0 0,0-3 0 0 0,0-4 0 0 0,0-3 0 0 0,0-1 0 0 0,0 0 0 0 0,0-3 0 0 0,0-2 0 0 0,0-4 0 0 0,0-3 0 0 0,0-3 0 0 0,0-3 0 0 0,0-2 0 0 0,0-1 0 0 0,0-2 0 0 0,0 0 0 0 0,0-1 0 0 0,0-1 0 0 0,0 1 0 0 0,0-1 0 0 0,0 0 0 0 0,0 1 0 0 0,0 1 0 0 0,0 1 0 0 0,0 1 0 0 0,0 1 0 0 0,0 1 0 0 0,0 1 0 0 0,0 1 0 0 0,0 0 0 0 0,0-1 0 0 0,0-2 0 0 0,0-1 0 0 0,0-3 0 0 0,0-1 0 0 0,0-1 0 0 0,0 0 0 0 0,0-2 0 0 0,0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0T09:30: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7452 12869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1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5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6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zh-CN" sz="4800">
                <a:solidFill>
                  <a:srgbClr val="FFFFFF"/>
                </a:solidFill>
                <a:ea typeface="宋体"/>
              </a:rPr>
              <a:t>Research Question:</a:t>
            </a:r>
            <a:br>
              <a:rPr lang="zh-CN" sz="4800">
                <a:solidFill>
                  <a:srgbClr val="FFFFFF"/>
                </a:solidFill>
                <a:ea typeface="宋体"/>
              </a:rPr>
            </a:br>
            <a:r>
              <a:rPr lang="zh-CN" altLang="en-US" sz="4800">
                <a:solidFill>
                  <a:srgbClr val="FFFFFF"/>
                </a:solidFill>
                <a:ea typeface="宋体"/>
              </a:rPr>
              <a:t>How does different social factors influence Crime Rate in Victoria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zh-CN" altLang="en-US">
                <a:ea typeface="宋体"/>
              </a:rPr>
              <a:t>W08G6 </a:t>
            </a:r>
            <a:r>
              <a:rPr lang="zh-CN" altLang="en-US">
                <a:ea typeface="宋体"/>
                <a:cs typeface="+mn-lt"/>
              </a:rPr>
              <a:t>  </a:t>
            </a:r>
            <a:r>
              <a:rPr lang="zh-CN">
                <a:ea typeface="+mn-lt"/>
                <a:cs typeface="+mn-lt"/>
              </a:rPr>
              <a:t>Sheldon Liu (1455927), Zihan Dai (1488802), Jiahao Ni (1455828)</a:t>
            </a:r>
            <a:r>
              <a:rPr lang="zh-CN" altLang="en-US">
                <a:ea typeface="宋体"/>
              </a:rPr>
              <a:t> </a:t>
            </a:r>
          </a:p>
          <a:p>
            <a:pPr algn="l"/>
            <a:r>
              <a:rPr lang="zh-CN">
                <a:ea typeface="+mn-lt"/>
                <a:cs typeface="+mn-lt"/>
              </a:rPr>
              <a:t>Phone Moe Thway (1342981)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703088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8C52D-6AB7-4D32-1E22-92AE43D3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Exploratory Data Analysis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AC55D9E-ED25-E6A9-7309-9EACCD8275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7896888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538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9D5116-0170-B011-C3EA-475E55F52958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 plans include </a:t>
            </a:r>
            <a:r>
              <a:rPr lang="en-US" altLang="zh-CN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 Melbourne 2050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 descr="A blue screen with white text">
            <a:extLst>
              <a:ext uri="{FF2B5EF4-FFF2-40B4-BE49-F238E27FC236}">
                <a16:creationId xmlns:a16="http://schemas.microsoft.com/office/drawing/2014/main" id="{0AA99351-81F2-D5AB-980C-8766ACC15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608" y="674734"/>
            <a:ext cx="6846363" cy="535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75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12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14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C6DC09-EA1C-7531-D60F-439DBEB9B192}"/>
              </a:ext>
            </a:extLst>
          </p:cNvPr>
          <p:cNvSpPr txBox="1"/>
          <p:nvPr/>
        </p:nvSpPr>
        <p:spPr>
          <a:xfrm>
            <a:off x="1051560" y="4444332"/>
            <a:ext cx="3558466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 urban control for</a:t>
            </a:r>
            <a:r>
              <a:rPr lang="en-US" altLang="zh-CN"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regions around Melbourne</a:t>
            </a:r>
          </a:p>
        </p:txBody>
      </p:sp>
      <p:pic>
        <p:nvPicPr>
          <p:cNvPr id="6" name="内容占位符 5" descr="徽标&#10;&#10;已自动生成说明">
            <a:extLst>
              <a:ext uri="{FF2B5EF4-FFF2-40B4-BE49-F238E27FC236}">
                <a16:creationId xmlns:a16="http://schemas.microsoft.com/office/drawing/2014/main" id="{E7E930A2-B3DF-DB1B-3648-64E1679EB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784" y="909737"/>
            <a:ext cx="11164824" cy="2539997"/>
          </a:xfrm>
          <a:prstGeom prst="rect">
            <a:avLst/>
          </a:prstGeom>
        </p:spPr>
      </p:pic>
      <p:sp>
        <p:nvSpPr>
          <p:cNvPr id="51" name="Rectangle 16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1A4E90-0463-A37A-51AD-22E0700B1B04}"/>
              </a:ext>
            </a:extLst>
          </p:cNvPr>
          <p:cNvSpPr txBox="1"/>
          <p:nvPr/>
        </p:nvSpPr>
        <p:spPr>
          <a:xfrm>
            <a:off x="5349240" y="4440602"/>
            <a:ext cx="6007608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altLang="zh-CN">
                <a:ea typeface="宋体"/>
              </a:rPr>
              <a:t>We want to align with government's planning visions</a:t>
            </a: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altLang="zh-CN">
                <a:ea typeface="宋体"/>
              </a:rPr>
              <a:t>Study Melbourne =&gt;  better deal with crimes in </a:t>
            </a:r>
            <a:r>
              <a:rPr lang="en-US" altLang="zh-CN" b="1">
                <a:ea typeface="宋体"/>
              </a:rPr>
              <a:t>other regions that are also becoming more </a:t>
            </a:r>
            <a:r>
              <a:rPr lang="en-US" altLang="zh-CN" b="1" err="1">
                <a:ea typeface="宋体"/>
              </a:rPr>
              <a:t>urbanised</a:t>
            </a:r>
            <a:endParaRPr lang="en-US" altLang="zh-CN" b="1">
              <a:ea typeface="宋体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8672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CD7853-E990-1DEE-5390-3CCEA034B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243" y="301625"/>
            <a:ext cx="10515600" cy="13952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altLang="en-US">
                <a:ea typeface="宋体"/>
              </a:rPr>
              <a:t>Furthermore, we believe Melbourne is quite representative in terms of all crime type.</a:t>
            </a:r>
            <a:endParaRPr lang="en-US" altLang="zh-CN"/>
          </a:p>
          <a:p>
            <a:endParaRPr lang="zh-CN" altLang="en-US">
              <a:ea typeface="宋体"/>
            </a:endParaRPr>
          </a:p>
          <a:p>
            <a:endParaRPr lang="zh-CN" altLang="en-US">
              <a:ea typeface="宋体"/>
            </a:endParaRPr>
          </a:p>
          <a:p>
            <a:endParaRPr lang="zh-CN" altLang="en-US">
              <a:ea typeface="宋体"/>
            </a:endParaRPr>
          </a:p>
        </p:txBody>
      </p:sp>
      <p:pic>
        <p:nvPicPr>
          <p:cNvPr id="4" name="Picture 3" descr="A graph of numbers and a bar chart">
            <a:extLst>
              <a:ext uri="{FF2B5EF4-FFF2-40B4-BE49-F238E27FC236}">
                <a16:creationId xmlns:a16="http://schemas.microsoft.com/office/drawing/2014/main" id="{D7E918CD-0630-0378-798B-EE53CDE69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91" y="1713097"/>
            <a:ext cx="11242909" cy="475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10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18255-F380-60B0-F607-14E53022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916"/>
          </a:xfrm>
        </p:spPr>
        <p:txBody>
          <a:bodyPr/>
          <a:lstStyle/>
          <a:p>
            <a:r>
              <a:rPr lang="zh-CN" altLang="en-US">
                <a:ea typeface="宋体"/>
              </a:rPr>
              <a:t>Trend analysis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03D4C-D48F-D231-B332-1315C1F6C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88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altLang="en-US">
                <a:ea typeface="宋体"/>
              </a:rPr>
              <a:t> We include trends over the years for  </a:t>
            </a:r>
          </a:p>
          <a:p>
            <a:r>
              <a:rPr lang="zh-CN" altLang="en-US">
                <a:highlight>
                  <a:srgbClr val="FFFF00"/>
                </a:highlight>
                <a:ea typeface="宋体"/>
              </a:rPr>
              <a:t>EGM loss</a:t>
            </a:r>
          </a:p>
          <a:p>
            <a:r>
              <a:rPr lang="zh-CN" altLang="en-US">
                <a:highlight>
                  <a:srgbClr val="FFFF00"/>
                </a:highlight>
                <a:ea typeface="宋体"/>
              </a:rPr>
              <a:t>Yearly average house price</a:t>
            </a:r>
          </a:p>
          <a:p>
            <a:r>
              <a:rPr lang="zh-CN" altLang="en-US">
                <a:highlight>
                  <a:srgbClr val="FFFF00"/>
                </a:highlight>
                <a:ea typeface="宋体"/>
              </a:rPr>
              <a:t>property crime rate (include burglary/ theft) </a:t>
            </a:r>
          </a:p>
          <a:p>
            <a:endParaRPr lang="zh-CN" altLang="en-US">
              <a:ea typeface="宋体"/>
            </a:endParaRPr>
          </a:p>
          <a:p>
            <a:pPr marL="0" indent="0">
              <a:buNone/>
            </a:pPr>
            <a:r>
              <a:rPr lang="zh-CN" altLang="en-US">
                <a:ea typeface="宋体"/>
              </a:rPr>
              <a:t> Analyse how the</a:t>
            </a:r>
            <a:r>
              <a:rPr lang="zh-CN" altLang="en-US" u="sng">
                <a:highlight>
                  <a:srgbClr val="FFFF00"/>
                </a:highlight>
                <a:ea typeface="宋体"/>
              </a:rPr>
              <a:t> two economic  factors affect property crime</a:t>
            </a:r>
            <a:r>
              <a:rPr lang="zh-CN" altLang="en-US">
                <a:ea typeface="宋体"/>
              </a:rPr>
              <a:t> rate  in Melbourne</a:t>
            </a:r>
          </a:p>
          <a:p>
            <a:pPr marL="0" indent="0">
              <a:buNone/>
            </a:pPr>
            <a:endParaRPr lang="zh-CN" altLang="en-US">
              <a:ea typeface="宋体"/>
            </a:endParaRPr>
          </a:p>
          <a:p>
            <a:endParaRPr lang="zh-CN" altLang="en-US"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676452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图片 3" descr="Coronavirus forces Australia to face a recession | The Australian">
            <a:extLst>
              <a:ext uri="{FF2B5EF4-FFF2-40B4-BE49-F238E27FC236}">
                <a16:creationId xmlns:a16="http://schemas.microsoft.com/office/drawing/2014/main" id="{42C72D53-DE6A-958A-B03D-73F1EC2F3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98" y="1190408"/>
            <a:ext cx="5623283" cy="316164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E8CFC5-6D79-6A42-D666-DA927F40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altLang="en-US">
                <a:ea typeface="宋体"/>
              </a:rPr>
              <a:t>We will not analyse trend beyond 2019 since: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zh-CN" altLang="en-US">
                <a:ea typeface="宋体"/>
              </a:rPr>
              <a:t>EGM loss has only data up to 2019</a:t>
            </a:r>
          </a:p>
          <a:p>
            <a:r>
              <a:rPr lang="zh-CN" altLang="en-US">
                <a:ea typeface="宋体"/>
              </a:rPr>
              <a:t>After 2019, there is covid</a:t>
            </a:r>
          </a:p>
          <a:p>
            <a:r>
              <a:rPr lang="zh-CN" altLang="en-US">
                <a:ea typeface="宋体"/>
              </a:rPr>
              <a:t> Major economic recessions can be a confounding variable for property crime</a:t>
            </a:r>
          </a:p>
          <a:p>
            <a:pPr marL="0" indent="0">
              <a:buNone/>
            </a:pPr>
            <a:endParaRPr lang="zh-CN" altLang="en-US"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659836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786E-A35C-1A76-0771-73C5BE40F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397" y="385048"/>
            <a:ext cx="4539127" cy="2471051"/>
          </a:xfrm>
        </p:spPr>
        <p:txBody>
          <a:bodyPr>
            <a:normAutofit/>
          </a:bodyPr>
          <a:lstStyle/>
          <a:p>
            <a:r>
              <a:rPr lang="en-US" sz="2000"/>
              <a:t>Both show greatest growth rate from 2014 – 2016</a:t>
            </a:r>
            <a:br>
              <a:rPr lang="en-US" sz="2000"/>
            </a:br>
            <a:br>
              <a:rPr lang="en-US" sz="2000"/>
            </a:br>
            <a:r>
              <a:rPr lang="en-US" sz="2000"/>
              <a:t>After 2016:</a:t>
            </a:r>
            <a:br>
              <a:rPr lang="en-US" altLang="zh-CN" sz="2000"/>
            </a:br>
            <a:r>
              <a:rPr lang="en-US" sz="2000"/>
              <a:t>EGM loss rate become slower </a:t>
            </a:r>
            <a:br>
              <a:rPr lang="en-US" sz="2000"/>
            </a:br>
            <a:r>
              <a:rPr lang="en-US" sz="2000"/>
              <a:t>Money Related offence sharply decrease</a:t>
            </a:r>
            <a:br>
              <a:rPr lang="en-US" sz="2000"/>
            </a:br>
            <a:endParaRPr lang="en-US" altLang="zh-CN" sz="2000"/>
          </a:p>
        </p:txBody>
      </p:sp>
      <p:pic>
        <p:nvPicPr>
          <p:cNvPr id="4" name="Content Placeholder 3" descr="A graph with a line going up&#10;&#10;Description automatically generated">
            <a:extLst>
              <a:ext uri="{FF2B5EF4-FFF2-40B4-BE49-F238E27FC236}">
                <a16:creationId xmlns:a16="http://schemas.microsoft.com/office/drawing/2014/main" id="{CAB03AEA-23FB-2761-8906-037A6A60A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394" y="-1468"/>
            <a:ext cx="7038821" cy="3226480"/>
          </a:xfrm>
        </p:spPr>
      </p:pic>
      <p:pic>
        <p:nvPicPr>
          <p:cNvPr id="5" name="Picture 4" descr="A graph with a line and a dotted line">
            <a:extLst>
              <a:ext uri="{FF2B5EF4-FFF2-40B4-BE49-F238E27FC236}">
                <a16:creationId xmlns:a16="http://schemas.microsoft.com/office/drawing/2014/main" id="{90347D57-3F4F-05DB-EB52-57984EDE7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726" y="3429806"/>
            <a:ext cx="7161644" cy="32356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962EBA9-4889-7443-1ECE-E66CF7757F5C}"/>
                  </a:ext>
                </a:extLst>
              </p14:cNvPr>
              <p14:cNvContentPartPr/>
              <p14:nvPr/>
            </p14:nvContentPartPr>
            <p14:xfrm>
              <a:off x="669417" y="4219683"/>
              <a:ext cx="9896" cy="9896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962EBA9-4889-7443-1ECE-E66CF7757F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4617" y="3724883"/>
                <a:ext cx="989600" cy="9896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箭头: 下 14">
            <a:extLst>
              <a:ext uri="{FF2B5EF4-FFF2-40B4-BE49-F238E27FC236}">
                <a16:creationId xmlns:a16="http://schemas.microsoft.com/office/drawing/2014/main" id="{8EDD7C60-1828-C91C-9CFF-C23EF238EFF0}"/>
              </a:ext>
            </a:extLst>
          </p:cNvPr>
          <p:cNvSpPr/>
          <p:nvPr/>
        </p:nvSpPr>
        <p:spPr>
          <a:xfrm>
            <a:off x="4119716" y="501445"/>
            <a:ext cx="265470" cy="5309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上 15">
            <a:extLst>
              <a:ext uri="{FF2B5EF4-FFF2-40B4-BE49-F238E27FC236}">
                <a16:creationId xmlns:a16="http://schemas.microsoft.com/office/drawing/2014/main" id="{DE714688-62A1-3AE2-F27E-C0EB6342AE22}"/>
              </a:ext>
            </a:extLst>
          </p:cNvPr>
          <p:cNvSpPr/>
          <p:nvPr/>
        </p:nvSpPr>
        <p:spPr>
          <a:xfrm>
            <a:off x="3687096" y="3962400"/>
            <a:ext cx="167148" cy="69809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996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blue and white cover with text&#10;&#10;Description automatically generated">
            <a:extLst>
              <a:ext uri="{FF2B5EF4-FFF2-40B4-BE49-F238E27FC236}">
                <a16:creationId xmlns:a16="http://schemas.microsoft.com/office/drawing/2014/main" id="{1C31AB4D-A19A-06C1-A8B6-364A163ED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8" y="2257911"/>
            <a:ext cx="4565251" cy="22027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465FF2-CE9E-BDCE-4F3A-5B66AE662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632" y="2647775"/>
            <a:ext cx="4600354" cy="713054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D65791-F72F-1DBC-41DD-1B4546BE0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5090267"/>
            <a:ext cx="5820898" cy="13653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2000">
                <a:ea typeface="宋体"/>
              </a:rPr>
              <a:t>Why the difference after 2016</a:t>
            </a:r>
            <a:endParaRPr lang="zh-CN" altLang="en-US" sz="2000">
              <a:ea typeface="宋体" panose="02010600030101010101" pitchFamily="2" charset="-122"/>
            </a:endParaRPr>
          </a:p>
          <a:p>
            <a:r>
              <a:rPr lang="zh-CN" altLang="en-US" sz="2000">
                <a:ea typeface="宋体"/>
              </a:rPr>
              <a:t>Mandatory pre-commit limit policy</a:t>
            </a:r>
          </a:p>
          <a:p>
            <a:r>
              <a:rPr lang="zh-CN" altLang="en-US" sz="2000">
                <a:ea typeface="宋体"/>
              </a:rPr>
              <a:t>New regulator VGCCC and relevant reforms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05ADD5-3540-B5F6-D3B7-A10E9D9AA177}"/>
              </a:ext>
            </a:extLst>
          </p:cNvPr>
          <p:cNvSpPr txBox="1"/>
          <p:nvPr/>
        </p:nvSpPr>
        <p:spPr>
          <a:xfrm>
            <a:off x="7305368" y="4090219"/>
            <a:ext cx="328278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sz="7200">
                <a:ea typeface="+mn-lt"/>
                <a:cs typeface="+mn-lt"/>
              </a:rPr>
              <a:t>7.4\%</a:t>
            </a:r>
            <a:endParaRPr lang="zh-CN" sz="7200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7EF40DD2-258B-402B-1D8B-46ECFCC8935A}"/>
              </a:ext>
            </a:extLst>
          </p:cNvPr>
          <p:cNvSpPr/>
          <p:nvPr/>
        </p:nvSpPr>
        <p:spPr>
          <a:xfrm>
            <a:off x="9871587" y="4188542"/>
            <a:ext cx="914400" cy="9242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471FF0-9CF0-AF97-4C55-14A14A6CC2AA}"/>
              </a:ext>
            </a:extLst>
          </p:cNvPr>
          <p:cNvSpPr txBox="1"/>
          <p:nvPr/>
        </p:nvSpPr>
        <p:spPr>
          <a:xfrm>
            <a:off x="7529229" y="5451055"/>
            <a:ext cx="34721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宋体"/>
              </a:rPr>
              <a:t>Lower case of theft in 2017 compare to previous year</a:t>
            </a:r>
          </a:p>
        </p:txBody>
      </p:sp>
    </p:spTree>
    <p:extLst>
      <p:ext uri="{BB962C8B-B14F-4D97-AF65-F5344CB8AC3E}">
        <p14:creationId xmlns:p14="http://schemas.microsoft.com/office/powerpoint/2010/main" val="2859740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87C87-8000-F44B-D77B-AD73E2595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613" y="326528"/>
            <a:ext cx="5271246" cy="277753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altLang="zh-CN" sz="2000">
                <a:latin typeface="Aptos Display"/>
                <a:ea typeface="+mn-lt"/>
              </a:rPr>
              <a:t>Both show greatest growth rate from 2014 – 2016</a:t>
            </a:r>
          </a:p>
          <a:p>
            <a:endParaRPr lang="en-US" altLang="zh-CN" sz="2000">
              <a:latin typeface="Aptos Display"/>
            </a:endParaRPr>
          </a:p>
          <a:p>
            <a:r>
              <a:rPr lang="en-US" sz="2000">
                <a:latin typeface="Aptos Display"/>
                <a:ea typeface="宋体"/>
              </a:rPr>
              <a:t>After 2016:</a:t>
            </a:r>
            <a:br>
              <a:rPr lang="en-US" sz="2000">
                <a:latin typeface="Aptos Display"/>
                <a:ea typeface="宋体"/>
              </a:rPr>
            </a:br>
            <a:r>
              <a:rPr lang="en-US" sz="2000">
                <a:latin typeface="Aptos Display"/>
                <a:ea typeface="宋体"/>
              </a:rPr>
              <a:t>Average house increase less slowly and decrease sharply in 2017</a:t>
            </a:r>
            <a:endParaRPr lang="en-US" altLang="zh-CN" sz="2000">
              <a:latin typeface="Aptos Display"/>
              <a:ea typeface="宋体"/>
            </a:endParaRPr>
          </a:p>
          <a:p>
            <a:endParaRPr lang="en-US" sz="2000">
              <a:latin typeface="Aptos Display"/>
              <a:ea typeface="宋体"/>
            </a:endParaRPr>
          </a:p>
          <a:p>
            <a:r>
              <a:rPr lang="en-US" sz="2000">
                <a:latin typeface="Aptos Display"/>
                <a:ea typeface="宋体"/>
              </a:rPr>
              <a:t>Money Related offence sharply decrease at the same time 2017</a:t>
            </a:r>
            <a:endParaRPr lang="en-US" altLang="zh-CN" sz="2000">
              <a:latin typeface="Aptos Display"/>
              <a:ea typeface="宋体"/>
            </a:endParaRPr>
          </a:p>
          <a:p>
            <a:endParaRPr lang="en-US" altLang="zh-CN" sz="2000">
              <a:latin typeface="Aptos Display"/>
              <a:ea typeface="宋体" panose="02010600030101010101" pitchFamily="2" charset="-122"/>
            </a:endParaRPr>
          </a:p>
        </p:txBody>
      </p:sp>
      <p:pic>
        <p:nvPicPr>
          <p:cNvPr id="5" name="Picture 5" descr="A graph with a line going up">
            <a:extLst>
              <a:ext uri="{FF2B5EF4-FFF2-40B4-BE49-F238E27FC236}">
                <a16:creationId xmlns:a16="http://schemas.microsoft.com/office/drawing/2014/main" id="{281E9743-0763-9F0A-AA38-89C91C800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9" y="976"/>
            <a:ext cx="5757361" cy="3713070"/>
          </a:xfrm>
          <a:prstGeom prst="rect">
            <a:avLst/>
          </a:prstGeom>
        </p:spPr>
      </p:pic>
      <p:pic>
        <p:nvPicPr>
          <p:cNvPr id="4" name="Picture 4" descr="A graph with a line and a dotted line">
            <a:extLst>
              <a:ext uri="{FF2B5EF4-FFF2-40B4-BE49-F238E27FC236}">
                <a16:creationId xmlns:a16="http://schemas.microsoft.com/office/drawing/2014/main" id="{294BD217-61BD-8042-7BCD-DE3345897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6450" y="3648944"/>
            <a:ext cx="7575016" cy="3414939"/>
          </a:xfrm>
          <a:prstGeom prst="rect">
            <a:avLst/>
          </a:prstGeom>
        </p:spPr>
      </p:pic>
      <p:sp>
        <p:nvSpPr>
          <p:cNvPr id="6" name="箭头: 上 5">
            <a:extLst>
              <a:ext uri="{FF2B5EF4-FFF2-40B4-BE49-F238E27FC236}">
                <a16:creationId xmlns:a16="http://schemas.microsoft.com/office/drawing/2014/main" id="{E98B32A4-18E6-D5ED-A326-FA4D59A0ABAF}"/>
              </a:ext>
            </a:extLst>
          </p:cNvPr>
          <p:cNvSpPr/>
          <p:nvPr/>
        </p:nvSpPr>
        <p:spPr>
          <a:xfrm>
            <a:off x="1995948" y="1130709"/>
            <a:ext cx="206477" cy="53094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43A4C74D-E5C8-5611-CD78-DBE80D516E54}"/>
              </a:ext>
            </a:extLst>
          </p:cNvPr>
          <p:cNvSpPr/>
          <p:nvPr/>
        </p:nvSpPr>
        <p:spPr>
          <a:xfrm>
            <a:off x="1997748" y="4280598"/>
            <a:ext cx="275303" cy="54077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121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081CE-8F57-E9CF-550D-B840EA48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43" y="138146"/>
            <a:ext cx="10515600" cy="1087776"/>
          </a:xfrm>
        </p:spPr>
        <p:txBody>
          <a:bodyPr>
            <a:normAutofit fontScale="90000"/>
          </a:bodyPr>
          <a:lstStyle/>
          <a:p>
            <a:r>
              <a:rPr lang="zh-CN" altLang="en-US">
                <a:ea typeface="宋体"/>
              </a:rPr>
              <a:t>How Regression Model answer research question?</a:t>
            </a:r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D8314C-6735-EDC5-BD9B-218ACF3AE991}"/>
              </a:ext>
            </a:extLst>
          </p:cNvPr>
          <p:cNvSpPr txBox="1"/>
          <p:nvPr/>
        </p:nvSpPr>
        <p:spPr>
          <a:xfrm>
            <a:off x="386842" y="5181585"/>
            <a:ext cx="1036319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endParaRPr lang="en-US"/>
          </a:p>
          <a:p>
            <a:r>
              <a:rPr lang="en-US"/>
              <a:t>Target Variable: </a:t>
            </a:r>
            <a:r>
              <a:rPr lang="en-US" b="1"/>
              <a:t>Suburb Crime Rate</a:t>
            </a: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38B721AE-9E1D-0BBA-4971-6593FCA0C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270" y="2544968"/>
            <a:ext cx="7865290" cy="28397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C5382A9-F888-D043-7078-CF123E89B7C9}"/>
              </a:ext>
            </a:extLst>
          </p:cNvPr>
          <p:cNvSpPr txBox="1"/>
          <p:nvPr/>
        </p:nvSpPr>
        <p:spPr>
          <a:xfrm>
            <a:off x="616085" y="1415913"/>
            <a:ext cx="1100306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>
                <a:ea typeface="宋体"/>
              </a:rPr>
              <a:t>Sample training input: Government's control over social economic  factors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59590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2506A-FDFD-B9F1-C522-5C43108A9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Why this research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75E95-5709-F29B-7FD6-72791375A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Insights from this research can aid government efficiently</a:t>
            </a:r>
            <a:r>
              <a:rPr lang="en-US" sz="2000">
                <a:highlight>
                  <a:srgbClr val="FFFF00"/>
                </a:highlight>
                <a:ea typeface="+mn-lt"/>
                <a:cs typeface="+mn-lt"/>
              </a:rPr>
              <a:t> reduce crime rate</a:t>
            </a:r>
            <a:endParaRPr lang="en-US" sz="2000">
              <a:highlight>
                <a:srgbClr val="FFFF00"/>
              </a:highlight>
            </a:endParaRPr>
          </a:p>
          <a:p>
            <a:r>
              <a:rPr lang="en-US" sz="2000">
                <a:ea typeface="+mn-lt"/>
                <a:cs typeface="+mn-lt"/>
              </a:rPr>
              <a:t>Foster </a:t>
            </a:r>
            <a:r>
              <a:rPr lang="en-US" sz="2000">
                <a:highlight>
                  <a:srgbClr val="FFFF00"/>
                </a:highlight>
                <a:ea typeface="+mn-lt"/>
                <a:cs typeface="+mn-lt"/>
              </a:rPr>
              <a:t>a better quality of life</a:t>
            </a:r>
            <a:r>
              <a:rPr lang="en-US" sz="2000">
                <a:ea typeface="+mn-lt"/>
                <a:cs typeface="+mn-lt"/>
              </a:rPr>
              <a:t> and provide a </a:t>
            </a:r>
            <a:r>
              <a:rPr lang="en-US" sz="2000">
                <a:highlight>
                  <a:srgbClr val="FFFF00"/>
                </a:highlight>
                <a:ea typeface="+mn-lt"/>
                <a:cs typeface="+mn-lt"/>
              </a:rPr>
              <a:t>safer community</a:t>
            </a:r>
            <a:endParaRPr lang="en-US" sz="2000">
              <a:highlight>
                <a:srgbClr val="FFFF00"/>
              </a:highlight>
            </a:endParaRPr>
          </a:p>
          <a:p>
            <a:r>
              <a:rPr lang="en-US" sz="2000"/>
              <a:t>Help </a:t>
            </a:r>
            <a:r>
              <a:rPr lang="en-US" sz="2000">
                <a:highlight>
                  <a:srgbClr val="FFFF00"/>
                </a:highlight>
              </a:rPr>
              <a:t>Melbourne retain the most livable city</a:t>
            </a:r>
            <a:r>
              <a:rPr lang="en-US" sz="2000"/>
              <a:t> in the world</a:t>
            </a:r>
          </a:p>
        </p:txBody>
      </p:sp>
      <p:pic>
        <p:nvPicPr>
          <p:cNvPr id="14" name="Picture 13" descr="Low angle view of modern financial skyscrapers into the sky">
            <a:extLst>
              <a:ext uri="{FF2B5EF4-FFF2-40B4-BE49-F238E27FC236}">
                <a16:creationId xmlns:a16="http://schemas.microsoft.com/office/drawing/2014/main" id="{DBB76090-EF16-5BEA-6074-166DEE053D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046" r="20193" b="-3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4345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EC4844-F039-61B6-F821-6BCA4DAB85A3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Output base on Training set: What is the resulting suburb crime rate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C5F01C-5ABF-5A00-2206-6F3EEEAC27C0}"/>
              </a:ext>
            </a:extLst>
          </p:cNvPr>
          <p:cNvSpPr txBox="1"/>
          <p:nvPr/>
        </p:nvSpPr>
        <p:spPr>
          <a:xfrm>
            <a:off x="4246664" y="600843"/>
            <a:ext cx="4008876" cy="55946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2000">
                <a:ea typeface="宋体"/>
              </a:rPr>
              <a:t>Why we choose regression model over other model?</a:t>
            </a: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ea typeface="宋体"/>
              </a:rPr>
              <a:t>Intuitive comparison of i</a:t>
            </a:r>
            <a:r>
              <a:rPr lang="en-US" altLang="zh-CN" sz="2000">
                <a:highlight>
                  <a:srgbClr val="FFFF00"/>
                </a:highlight>
                <a:ea typeface="宋体"/>
              </a:rPr>
              <a:t>ndependent variable </a:t>
            </a:r>
            <a:r>
              <a:rPr lang="en-US" altLang="zh-CN" sz="2000" b="1">
                <a:ea typeface="宋体"/>
              </a:rPr>
              <a:t>Social Factors </a:t>
            </a:r>
            <a:r>
              <a:rPr lang="en-US" altLang="zh-CN" sz="2000">
                <a:ea typeface="宋体"/>
              </a:rPr>
              <a:t>and </a:t>
            </a:r>
            <a:r>
              <a:rPr lang="en-US" altLang="zh-CN" sz="2000">
                <a:highlight>
                  <a:srgbClr val="FFFF00"/>
                </a:highlight>
                <a:ea typeface="宋体"/>
              </a:rPr>
              <a:t>dependent Variable</a:t>
            </a:r>
            <a:r>
              <a:rPr lang="en-US" altLang="zh-CN" sz="2000" b="1">
                <a:ea typeface="宋体"/>
              </a:rPr>
              <a:t> Crime Rate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b="1">
              <a:ea typeface="宋体" panose="02010600030101010101" pitchFamily="2" charset="-122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ea typeface="宋体"/>
              </a:rPr>
              <a:t>Linear regression predicts </a:t>
            </a:r>
            <a:r>
              <a:rPr lang="en-US" altLang="zh-CN">
                <a:highlight>
                  <a:srgbClr val="FFFF00"/>
                </a:highlight>
                <a:ea typeface="宋体"/>
              </a:rPr>
              <a:t>continuous variable suburb </a:t>
            </a:r>
            <a:r>
              <a:rPr lang="en-US" altLang="zh-CN">
                <a:ea typeface="宋体"/>
              </a:rPr>
              <a:t>crime rate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D972B1-3006-6020-9A93-C9F45A79B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3650" y="473654"/>
            <a:ext cx="2487479" cy="592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20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1D68D-4018-EABD-ABC4-F6BE927DF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Performance</a:t>
            </a:r>
          </a:p>
        </p:txBody>
      </p:sp>
      <p:pic>
        <p:nvPicPr>
          <p:cNvPr id="4" name="Content Placeholder 3" descr="A white rectangular sign with black text">
            <a:extLst>
              <a:ext uri="{FF2B5EF4-FFF2-40B4-BE49-F238E27FC236}">
                <a16:creationId xmlns:a16="http://schemas.microsoft.com/office/drawing/2014/main" id="{FB8390EA-66D5-3076-F47F-73881EEFA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210" y="935711"/>
            <a:ext cx="9875259" cy="15553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B79BD0-115F-96DF-CE2E-C8D6A8141654}"/>
              </a:ext>
            </a:extLst>
          </p:cNvPr>
          <p:cNvSpPr txBox="1"/>
          <p:nvPr/>
        </p:nvSpPr>
        <p:spPr>
          <a:xfrm>
            <a:off x="5630779" y="3884452"/>
            <a:ext cx="5723021" cy="23987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Interpretations and Reasonings:</a:t>
            </a:r>
            <a:endParaRPr lang="en-US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Features and target variable are more linear related.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Decision Tree Regressor is a more complex model with several hyperparameters, it needs to be further finetuning. (0 – 0.35)</a:t>
            </a:r>
          </a:p>
        </p:txBody>
      </p:sp>
    </p:spTree>
    <p:extLst>
      <p:ext uri="{BB962C8B-B14F-4D97-AF65-F5344CB8AC3E}">
        <p14:creationId xmlns:p14="http://schemas.microsoft.com/office/powerpoint/2010/main" val="310476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5663-684D-D493-D052-936107D91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32" y="138147"/>
            <a:ext cx="10850664" cy="1044541"/>
          </a:xfrm>
        </p:spPr>
        <p:txBody>
          <a:bodyPr/>
          <a:lstStyle/>
          <a:p>
            <a:r>
              <a:rPr lang="en-US"/>
              <a:t>Key Findings – most relevant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8D592-6A42-201B-89F8-DAF84D97D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009" y="1393285"/>
            <a:ext cx="11012791" cy="57456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 Melbourne ---&gt; EGM loss and House price are strongly related to property crime</a:t>
            </a:r>
            <a:endParaRPr lang="zh-CN" altLang="en-US"/>
          </a:p>
          <a:p>
            <a:r>
              <a:rPr lang="en-US">
                <a:ea typeface="+mn-lt"/>
                <a:cs typeface="+mn-lt"/>
              </a:rPr>
              <a:t>Heat map shows otherwise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There is a low correlation between education background and tendency to commit crime.</a:t>
            </a:r>
          </a:p>
          <a:p>
            <a:endParaRPr lang="en-US">
              <a:ea typeface="+mn-lt"/>
              <a:cs typeface="+mn-lt"/>
            </a:endParaRP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90BF072-1585-4BAD-22AC-827E0EFB8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519" y="5067309"/>
            <a:ext cx="3395483" cy="1194707"/>
          </a:xfrm>
          <a:prstGeom prst="rect">
            <a:avLst/>
          </a:prstGeom>
        </p:spPr>
      </p:pic>
      <p:pic>
        <p:nvPicPr>
          <p:cNvPr id="5" name="Picture 4" descr="A close up of numbers&#10;&#10;Description automatically generated">
            <a:extLst>
              <a:ext uri="{FF2B5EF4-FFF2-40B4-BE49-F238E27FC236}">
                <a16:creationId xmlns:a16="http://schemas.microsoft.com/office/drawing/2014/main" id="{B88C1F49-AC04-A5BF-BE67-FB7A32E49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931" y="4955916"/>
            <a:ext cx="709625" cy="1419250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5D1B6B3-7225-2A17-6217-638848A89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113" y="2209278"/>
            <a:ext cx="2457396" cy="645305"/>
          </a:xfrm>
          <a:prstGeom prst="rect">
            <a:avLst/>
          </a:prstGeom>
        </p:spPr>
      </p:pic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F4C0730-8353-44AF-0977-8BB31AF2E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6271" y="2879331"/>
            <a:ext cx="1927071" cy="700891"/>
          </a:xfrm>
          <a:prstGeom prst="rect">
            <a:avLst/>
          </a:prstGeom>
        </p:spPr>
      </p:pic>
      <p:pic>
        <p:nvPicPr>
          <p:cNvPr id="9" name="图片 8" descr="图片包含 应用程序&#10;&#10;已自动生成说明">
            <a:extLst>
              <a:ext uri="{FF2B5EF4-FFF2-40B4-BE49-F238E27FC236}">
                <a16:creationId xmlns:a16="http://schemas.microsoft.com/office/drawing/2014/main" id="{0AA50938-ABB4-43BC-6111-5639924E79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5644" y="2212638"/>
            <a:ext cx="710184" cy="663137"/>
          </a:xfrm>
          <a:prstGeom prst="rect">
            <a:avLst/>
          </a:prstGeom>
        </p:spPr>
      </p:pic>
      <p:pic>
        <p:nvPicPr>
          <p:cNvPr id="10" name="Picture 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C19F720-3533-5AB6-3B2B-E68BC2DB39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7838" y="2907228"/>
            <a:ext cx="647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98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wo people looking at a pen">
            <a:extLst>
              <a:ext uri="{FF2B5EF4-FFF2-40B4-BE49-F238E27FC236}">
                <a16:creationId xmlns:a16="http://schemas.microsoft.com/office/drawing/2014/main" id="{88924272-DBA6-C4C1-97DF-0D8DAE6C1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42" y="106743"/>
            <a:ext cx="8656810" cy="4575455"/>
          </a:xfrm>
        </p:spPr>
      </p:pic>
    </p:spTree>
    <p:extLst>
      <p:ext uri="{BB962C8B-B14F-4D97-AF65-F5344CB8AC3E}">
        <p14:creationId xmlns:p14="http://schemas.microsoft.com/office/powerpoint/2010/main" val="2939998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772A4-3355-B765-62A3-F65B18E4F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82" y="687573"/>
            <a:ext cx="10515600" cy="50646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Commercial and industrial land usages are positively correlated to suburb crime Rate.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High aboriginal people portion and diverse cultural backgrounds can lead to high crime rate.</a:t>
            </a:r>
          </a:p>
        </p:txBody>
      </p:sp>
      <p:pic>
        <p:nvPicPr>
          <p:cNvPr id="4" name="Picture 3" descr="A close-up of text&#10;&#10;Description automatically generated">
            <a:extLst>
              <a:ext uri="{FF2B5EF4-FFF2-40B4-BE49-F238E27FC236}">
                <a16:creationId xmlns:a16="http://schemas.microsoft.com/office/drawing/2014/main" id="{BB0750F7-34B2-1901-6E8D-3B1A4169F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158" y="1614673"/>
            <a:ext cx="1828800" cy="1352550"/>
          </a:xfrm>
          <a:prstGeom prst="rect">
            <a:avLst/>
          </a:prstGeom>
        </p:spPr>
      </p:pic>
      <p:pic>
        <p:nvPicPr>
          <p:cNvPr id="5" name="Picture 4" descr="A close up of a number&#10;&#10;Description automatically generated">
            <a:extLst>
              <a:ext uri="{FF2B5EF4-FFF2-40B4-BE49-F238E27FC236}">
                <a16:creationId xmlns:a16="http://schemas.microsoft.com/office/drawing/2014/main" id="{D72A5644-10FB-166D-B3DE-5537522E1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258" y="1652773"/>
            <a:ext cx="723900" cy="1276350"/>
          </a:xfrm>
          <a:prstGeom prst="rect">
            <a:avLst/>
          </a:prstGeom>
        </p:spPr>
      </p:pic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73FAD13-47C4-3847-11C0-231F0298F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144241"/>
            <a:ext cx="3810000" cy="647700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F65F74F-3233-AAF5-67DD-B09C21E55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6580" y="4787488"/>
            <a:ext cx="1943100" cy="647700"/>
          </a:xfrm>
          <a:prstGeom prst="rect">
            <a:avLst/>
          </a:prstGeom>
        </p:spPr>
      </p:pic>
      <p:pic>
        <p:nvPicPr>
          <p:cNvPr id="8" name="Picture 7" descr="A close up of a number&#10;&#10;Description automatically generated">
            <a:extLst>
              <a:ext uri="{FF2B5EF4-FFF2-40B4-BE49-F238E27FC236}">
                <a16:creationId xmlns:a16="http://schemas.microsoft.com/office/drawing/2014/main" id="{11DDB9A3-04E2-A3BB-0FBB-F481071C9C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6261" y="4758542"/>
            <a:ext cx="676647" cy="576944"/>
          </a:xfrm>
          <a:prstGeom prst="rect">
            <a:avLst/>
          </a:prstGeom>
        </p:spPr>
      </p:pic>
      <p:pic>
        <p:nvPicPr>
          <p:cNvPr id="9" name="Picture 8" descr="A number on a pink background&#10;&#10;Description automatically generated">
            <a:extLst>
              <a:ext uri="{FF2B5EF4-FFF2-40B4-BE49-F238E27FC236}">
                <a16:creationId xmlns:a16="http://schemas.microsoft.com/office/drawing/2014/main" id="{B4EBD979-0209-9B97-80E5-40CFC5BA75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6261" y="4173929"/>
            <a:ext cx="676646" cy="61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9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C595-6DBC-266F-B9D7-593A8559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&amp; Potential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A5901-2AA2-42FC-47B5-643BDF34B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946" y="1586567"/>
            <a:ext cx="10958854" cy="459039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Communities Dataset Recency (not just data for 2014)</a:t>
            </a:r>
          </a:p>
          <a:p>
            <a:endParaRPr lang="en-US"/>
          </a:p>
          <a:p>
            <a:r>
              <a:rPr lang="en-US"/>
              <a:t>Suburb EGM loss is approximated from LGA EGM loss(perhaps find data set)</a:t>
            </a:r>
          </a:p>
          <a:p>
            <a:endParaRPr lang="en-US"/>
          </a:p>
          <a:p>
            <a:r>
              <a:rPr lang="en-US"/>
              <a:t>Average value over the years, susceptible to extreme values</a:t>
            </a:r>
          </a:p>
          <a:p>
            <a:endParaRPr lang="en-US"/>
          </a:p>
          <a:p>
            <a:r>
              <a:rPr lang="en-US"/>
              <a:t>Feature definitions can be more specific</a:t>
            </a:r>
          </a:p>
          <a:p>
            <a:endParaRPr lang="en-US"/>
          </a:p>
          <a:p>
            <a:r>
              <a:rPr lang="en-US"/>
              <a:t>Target variable can focus on crime rate of different crime types</a:t>
            </a:r>
          </a:p>
        </p:txBody>
      </p:sp>
    </p:spTree>
    <p:extLst>
      <p:ext uri="{BB962C8B-B14F-4D97-AF65-F5344CB8AC3E}">
        <p14:creationId xmlns:p14="http://schemas.microsoft.com/office/powerpoint/2010/main" val="281595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19425-F281-B34D-5175-60B25562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Datasets Overview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7DA65-030A-1C33-8815-827FFE474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Communities: 452 distinct suburbs and 34 distinct LGAs</a:t>
            </a:r>
          </a:p>
          <a:p>
            <a:endParaRPr lang="en-US"/>
          </a:p>
          <a:p>
            <a:r>
              <a:rPr lang="en-US"/>
              <a:t>House Price: 774 distinct suburbs</a:t>
            </a:r>
          </a:p>
          <a:p>
            <a:endParaRPr lang="en-US"/>
          </a:p>
          <a:p>
            <a:r>
              <a:rPr lang="en-US"/>
              <a:t>EGM: 57 distinct LGAs</a:t>
            </a:r>
          </a:p>
          <a:p>
            <a:endParaRPr lang="en-US"/>
          </a:p>
          <a:p>
            <a:r>
              <a:rPr lang="en-US"/>
              <a:t>LGA Offences: 79 distinct LGAs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Crime Rate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Crime Division</a:t>
            </a:r>
          </a:p>
        </p:txBody>
      </p:sp>
    </p:spTree>
    <p:extLst>
      <p:ext uri="{BB962C8B-B14F-4D97-AF65-F5344CB8AC3E}">
        <p14:creationId xmlns:p14="http://schemas.microsoft.com/office/powerpoint/2010/main" val="386619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BE7F1-3AD6-7C41-CA6A-E21A5CC5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</a:rPr>
              <a:t>Methodologies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C31D53-567E-05E1-F9D1-E9F34BE8A6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49969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99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08ACB7-B6D7-EDD4-B456-6F0A292C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zh-CN" altLang="en-US" sz="4200">
                <a:ea typeface="宋体"/>
              </a:rPr>
              <a:t>General data preprocessing</a:t>
            </a:r>
            <a:endParaRPr lang="zh-CN" altLang="en-US" sz="42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24DDA681-462E-2660-C670-23DD4F66E0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287364"/>
              </p:ext>
            </p:extLst>
          </p:nvPr>
        </p:nvGraphicFramePr>
        <p:xfrm>
          <a:off x="4702802" y="705567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482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E1B8F-F2A8-DF9C-2BA4-9E9B89EDB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83345" cy="655436"/>
          </a:xfrm>
        </p:spPr>
        <p:txBody>
          <a:bodyPr>
            <a:normAutofit fontScale="90000"/>
          </a:bodyPr>
          <a:lstStyle/>
          <a:p>
            <a:r>
              <a:rPr lang="zh-CN" altLang="en-US">
                <a:ea typeface="宋体"/>
              </a:rPr>
              <a:t>Feature Engineering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8D37B3-B228-A1AC-52B4-9EB4A0AEB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951" y="1397356"/>
            <a:ext cx="12158492" cy="5826699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0" indent="0">
              <a:buNone/>
            </a:pPr>
            <a:r>
              <a:rPr lang="zh-CN" altLang="en-US" sz="7400">
                <a:ea typeface="宋体"/>
              </a:rPr>
              <a:t>      Use average values of EGM loss and House Price over the years</a:t>
            </a:r>
            <a:endParaRPr lang="en-US" altLang="zh-CN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7400">
                <a:ea typeface="宋体"/>
              </a:rPr>
              <a:t>      Calculate Suburb Crime Rate and Suburb EGM losses using the below formulas</a:t>
            </a:r>
          </a:p>
          <a:p>
            <a:pPr marL="0" indent="0">
              <a:buNone/>
            </a:pPr>
            <a:endParaRPr lang="en-US" altLang="zh-CN">
              <a:ea typeface="宋体"/>
            </a:endParaRPr>
          </a:p>
          <a:p>
            <a:pPr marL="0" indent="0">
              <a:buNone/>
            </a:pPr>
            <a:r>
              <a:rPr lang="zh-CN" altLang="en-US">
                <a:ea typeface="宋体"/>
              </a:rPr>
              <a:t>        </a:t>
            </a:r>
          </a:p>
          <a:p>
            <a:pPr marL="0" indent="0">
              <a:buNone/>
            </a:pPr>
            <a:r>
              <a:rPr lang="zh-CN" altLang="en-US">
                <a:ea typeface="宋体"/>
              </a:rPr>
              <a:t>       </a:t>
            </a:r>
            <a:endParaRPr lang="zh-CN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>
              <a:ea typeface="宋体"/>
            </a:endParaRPr>
          </a:p>
          <a:p>
            <a:pPr marL="0" indent="0">
              <a:buNone/>
            </a:pPr>
            <a:endParaRPr lang="zh-CN" altLang="en-US">
              <a:ea typeface="宋体"/>
            </a:endParaRPr>
          </a:p>
          <a:p>
            <a:pPr marL="0" indent="0">
              <a:buNone/>
            </a:pPr>
            <a:endParaRPr lang="zh-CN" altLang="en-US">
              <a:ea typeface="宋体"/>
            </a:endParaRPr>
          </a:p>
          <a:p>
            <a:pPr marL="0" indent="0">
              <a:buNone/>
            </a:pPr>
            <a:endParaRPr lang="zh-CN" altLang="en-US" sz="7400">
              <a:solidFill>
                <a:schemeClr val="tx2">
                  <a:lumMod val="49000"/>
                  <a:lumOff val="51000"/>
                </a:schemeClr>
              </a:solidFill>
              <a:ea typeface="宋体"/>
            </a:endParaRPr>
          </a:p>
          <a:p>
            <a:pPr marL="0" indent="0">
              <a:buNone/>
            </a:pPr>
            <a:r>
              <a:rPr lang="zh-CN" altLang="en-US" sz="7400">
                <a:solidFill>
                  <a:schemeClr val="tx2">
                    <a:lumMod val="49000"/>
                    <a:lumOff val="51000"/>
                  </a:schemeClr>
                </a:solidFill>
                <a:ea typeface="宋体"/>
              </a:rPr>
              <a:t>            </a:t>
            </a:r>
          </a:p>
          <a:p>
            <a:pPr marL="0" indent="0">
              <a:buNone/>
            </a:pPr>
            <a:r>
              <a:rPr lang="zh-CN" altLang="en-US" sz="4000">
                <a:ea typeface="宋体"/>
              </a:rPr>
              <a:t>        </a:t>
            </a:r>
          </a:p>
          <a:p>
            <a:pPr marL="0" indent="0">
              <a:buNone/>
            </a:pPr>
            <a:r>
              <a:rPr lang="zh-CN" altLang="en-US" sz="4000">
                <a:ea typeface="宋体"/>
              </a:rPr>
              <a:t>        </a:t>
            </a:r>
          </a:p>
          <a:p>
            <a:pPr marL="0" indent="0">
              <a:buNone/>
            </a:pPr>
            <a:r>
              <a:rPr lang="zh-CN" altLang="en-US" sz="4000">
                <a:ea typeface="宋体"/>
              </a:rPr>
              <a:t>    </a:t>
            </a:r>
          </a:p>
          <a:p>
            <a:pPr marL="0" indent="0">
              <a:buNone/>
            </a:pPr>
            <a:endParaRPr lang="zh-CN" altLang="en-US" sz="2000">
              <a:ea typeface="宋体"/>
            </a:endParaRPr>
          </a:p>
          <a:p>
            <a:pPr marL="0" indent="0">
              <a:buNone/>
            </a:pPr>
            <a:r>
              <a:rPr lang="zh-CN" altLang="en-US" sz="2000">
                <a:ea typeface="宋体"/>
              </a:rPr>
              <a:t>     </a:t>
            </a:r>
          </a:p>
          <a:p>
            <a:pPr marL="0" indent="0">
              <a:buNone/>
            </a:pPr>
            <a:endParaRPr lang="zh-CN" altLang="en-US" sz="2000">
              <a:ea typeface="宋体"/>
            </a:endParaRPr>
          </a:p>
          <a:p>
            <a:pPr marL="0" indent="0">
              <a:buNone/>
            </a:pPr>
            <a:endParaRPr lang="zh-CN" altLang="en-US" sz="2000">
              <a:ea typeface="宋体"/>
            </a:endParaRPr>
          </a:p>
          <a:p>
            <a:pPr marL="0" indent="0">
              <a:buNone/>
            </a:pPr>
            <a:endParaRPr lang="zh-CN" altLang="en-US" sz="2000">
              <a:ea typeface="宋体"/>
            </a:endParaRPr>
          </a:p>
          <a:p>
            <a:pPr marL="0" indent="0">
              <a:buNone/>
            </a:pPr>
            <a:endParaRPr lang="zh-CN" altLang="en-US" sz="2000">
              <a:ea typeface="宋体"/>
            </a:endParaRPr>
          </a:p>
          <a:p>
            <a:pPr marL="0" indent="0">
              <a:buNone/>
            </a:pPr>
            <a:r>
              <a:rPr lang="zh-CN" altLang="en-US" sz="2000">
                <a:ea typeface="宋体"/>
              </a:rPr>
              <a:t>        </a:t>
            </a:r>
          </a:p>
          <a:p>
            <a:pPr marL="0" indent="0">
              <a:buNone/>
            </a:pPr>
            <a:endParaRPr lang="zh-CN" altLang="en-US" sz="2000">
              <a:ea typeface="宋体"/>
            </a:endParaRPr>
          </a:p>
          <a:p>
            <a:pPr marL="0" indent="0">
              <a:buNone/>
            </a:pPr>
            <a:r>
              <a:rPr lang="zh-CN" altLang="en-US" sz="2000">
                <a:ea typeface="宋体"/>
              </a:rPr>
              <a:t>       </a:t>
            </a:r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88F46BF-7B9F-D8CD-BD49-BD8B55373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71" y="2634714"/>
            <a:ext cx="9149610" cy="1018119"/>
          </a:xfrm>
          <a:prstGeom prst="rect">
            <a:avLst/>
          </a:prstGeom>
        </p:spPr>
      </p:pic>
      <p:pic>
        <p:nvPicPr>
          <p:cNvPr id="5" name="Picture 4" descr="A close up of a logo">
            <a:extLst>
              <a:ext uri="{FF2B5EF4-FFF2-40B4-BE49-F238E27FC236}">
                <a16:creationId xmlns:a16="http://schemas.microsoft.com/office/drawing/2014/main" id="{98272FE8-1EAA-4692-5C98-3B5E829FF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99" y="4310402"/>
            <a:ext cx="9850458" cy="98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9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566657-C4EC-F077-175E-4A050DF6B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" y="421154"/>
            <a:ext cx="12353046" cy="62752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altLang="en-US" sz="2000" b="1">
                <a:ea typeface="宋体"/>
              </a:rPr>
              <a:t>  </a:t>
            </a:r>
            <a:r>
              <a:rPr lang="zh-CN" sz="2000" b="1">
                <a:ea typeface="宋体"/>
              </a:rPr>
              <a:t>Imagine if</a:t>
            </a:r>
            <a:r>
              <a:rPr lang="zh-CN" altLang="en-US" sz="2000" b="1">
                <a:ea typeface="宋体"/>
              </a:rPr>
              <a:t> hou</a:t>
            </a:r>
            <a:r>
              <a:rPr lang="en-US" altLang="zh-CN" sz="2000" b="1">
                <a:ea typeface="宋体"/>
              </a:rPr>
              <a:t>se</a:t>
            </a:r>
            <a:r>
              <a:rPr lang="zh-CN" altLang="en-US" sz="2000" b="1">
                <a:ea typeface="宋体"/>
              </a:rPr>
              <a:t> pric</a:t>
            </a:r>
            <a:r>
              <a:rPr lang="en-US" altLang="zh-CN" sz="2000" b="1">
                <a:ea typeface="宋体"/>
              </a:rPr>
              <a:t>e</a:t>
            </a:r>
            <a:r>
              <a:rPr lang="zh-CN" altLang="en-US" sz="2000" b="1">
                <a:ea typeface="宋体"/>
              </a:rPr>
              <a:t> of a</a:t>
            </a:r>
            <a:r>
              <a:rPr lang="en-US" altLang="zh-CN" sz="2000" b="1" err="1">
                <a:ea typeface="宋体"/>
              </a:rPr>
              <a:t>ll</a:t>
            </a:r>
            <a:r>
              <a:rPr lang="en-US" altLang="zh-CN" sz="2000" b="1">
                <a:ea typeface="宋体"/>
              </a:rPr>
              <a:t> these years</a:t>
            </a:r>
            <a:r>
              <a:rPr lang="zh-CN" sz="2000" b="1">
                <a:ea typeface="宋体"/>
              </a:rPr>
              <a:t> are in the model....  we not going to do this </a:t>
            </a:r>
            <a:endParaRPr lang="en-US" altLang="zh-CN"/>
          </a:p>
          <a:p>
            <a:endParaRPr lang="zh-CN" sz="2000" b="1">
              <a:ea typeface="宋体"/>
            </a:endParaRPr>
          </a:p>
          <a:p>
            <a:endParaRPr lang="zh-CN" sz="2000" b="1">
              <a:ea typeface="宋体"/>
            </a:endParaRPr>
          </a:p>
          <a:p>
            <a:endParaRPr lang="zh-CN" sz="2000" b="1">
              <a:ea typeface="宋体"/>
            </a:endParaRPr>
          </a:p>
          <a:p>
            <a:endParaRPr lang="zh-CN" sz="2000" b="1">
              <a:ea typeface="宋体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  <a:ea typeface="宋体"/>
              </a:rPr>
              <a:t>  Using one single average price will reduce number of features to </a:t>
            </a:r>
            <a:r>
              <a:rPr lang="en-US" altLang="zh-CN" sz="2000">
                <a:solidFill>
                  <a:srgbClr val="FF0000"/>
                </a:solidFill>
                <a:highlight>
                  <a:srgbClr val="FFFF00"/>
                </a:highlight>
                <a:ea typeface="宋体"/>
              </a:rPr>
              <a:t>avoid overfitting</a:t>
            </a:r>
            <a:r>
              <a:rPr lang="en-US" altLang="zh-CN" sz="2000">
                <a:solidFill>
                  <a:srgbClr val="FF0000"/>
                </a:solidFill>
                <a:ea typeface="宋体"/>
              </a:rPr>
              <a:t> and</a:t>
            </a:r>
          </a:p>
          <a:p>
            <a:pPr marL="0" indent="0">
              <a:buNone/>
            </a:pPr>
            <a:r>
              <a:rPr lang="en-US" altLang="zh-CN" sz="2000">
                <a:solidFill>
                  <a:srgbClr val="FF0000"/>
                </a:solidFill>
                <a:highlight>
                  <a:srgbClr val="FFFF00"/>
                </a:highlight>
                <a:ea typeface="宋体"/>
              </a:rPr>
              <a:t>   smooth out short-term fluctuations.</a:t>
            </a:r>
            <a:endParaRPr lang="en-US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altLang="zh-CN" sz="2000">
              <a:ea typeface="宋体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2">
                    <a:lumMod val="49000"/>
                    <a:lumOff val="51000"/>
                  </a:schemeClr>
                </a:solidFill>
                <a:ea typeface="宋体"/>
              </a:rPr>
              <a:t> </a:t>
            </a:r>
            <a:r>
              <a:rPr lang="en-US" altLang="zh-CN" sz="2000">
                <a:solidFill>
                  <a:schemeClr val="tx2">
                    <a:lumMod val="49000"/>
                    <a:lumOff val="51000"/>
                  </a:schemeClr>
                </a:solidFill>
                <a:highlight>
                  <a:srgbClr val="FFFF00"/>
                </a:highlight>
                <a:ea typeface="宋体"/>
              </a:rPr>
              <a:t> Limitation: </a:t>
            </a:r>
          </a:p>
          <a:p>
            <a:pPr marL="0" indent="0">
              <a:buNone/>
            </a:pPr>
            <a:r>
              <a:rPr lang="en-US" altLang="zh-CN" sz="2000">
                <a:solidFill>
                  <a:schemeClr val="tx2">
                    <a:lumMod val="49000"/>
                    <a:lumOff val="51000"/>
                  </a:schemeClr>
                </a:solidFill>
                <a:ea typeface="宋体"/>
              </a:rPr>
              <a:t>  We did not filter out "noise"  / </a:t>
            </a:r>
            <a:r>
              <a:rPr lang="en-US" altLang="zh-CN" sz="2000">
                <a:solidFill>
                  <a:schemeClr val="tx2">
                    <a:lumMod val="49000"/>
                    <a:lumOff val="51000"/>
                  </a:schemeClr>
                </a:solidFill>
                <a:highlight>
                  <a:srgbClr val="FFFF00"/>
                </a:highlight>
                <a:ea typeface="宋体"/>
              </a:rPr>
              <a:t>extreme values that will affect over average values</a:t>
            </a:r>
          </a:p>
          <a:p>
            <a:pPr marL="0" indent="0">
              <a:buNone/>
            </a:pPr>
            <a:endParaRPr lang="en-US" altLang="zh-CN" sz="2000">
              <a:ea typeface="宋体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accent6">
                    <a:lumMod val="76000"/>
                  </a:schemeClr>
                </a:solidFill>
                <a:ea typeface="宋体"/>
              </a:rPr>
              <a:t>  One Improvement might be :</a:t>
            </a:r>
          </a:p>
          <a:p>
            <a:pPr marL="0" indent="0">
              <a:buNone/>
            </a:pPr>
            <a:r>
              <a:rPr lang="en-US" altLang="zh-CN" sz="2000">
                <a:solidFill>
                  <a:schemeClr val="accent6">
                    <a:lumMod val="76000"/>
                  </a:schemeClr>
                </a:solidFill>
                <a:ea typeface="宋体"/>
              </a:rPr>
              <a:t>  If  house price of  "certain suburb"  is larger  than historic high price in real world</a:t>
            </a:r>
          </a:p>
          <a:p>
            <a:pPr marL="0" indent="0">
              <a:buNone/>
            </a:pPr>
            <a:r>
              <a:rPr lang="en-US" altLang="zh-CN" sz="2000">
                <a:solidFill>
                  <a:schemeClr val="accent6">
                    <a:lumMod val="76000"/>
                  </a:schemeClr>
                </a:solidFill>
                <a:ea typeface="宋体"/>
              </a:rPr>
              <a:t>  </a:t>
            </a:r>
            <a:r>
              <a:rPr lang="en-US" altLang="zh-CN" sz="2000">
                <a:solidFill>
                  <a:schemeClr val="accent6">
                    <a:lumMod val="76000"/>
                  </a:schemeClr>
                </a:solidFill>
                <a:highlight>
                  <a:srgbClr val="FFFF00"/>
                </a:highlight>
                <a:ea typeface="宋体"/>
              </a:rPr>
              <a:t>We detect a noise data</a:t>
            </a:r>
            <a:r>
              <a:rPr lang="en-US" altLang="zh-CN" sz="2000">
                <a:solidFill>
                  <a:schemeClr val="accent6">
                    <a:lumMod val="76000"/>
                  </a:schemeClr>
                </a:solidFill>
                <a:ea typeface="宋体"/>
              </a:rPr>
              <a:t> =&gt; ignore it when calculating average</a:t>
            </a:r>
          </a:p>
          <a:p>
            <a:pPr marL="0" indent="0">
              <a:buNone/>
            </a:pPr>
            <a:endParaRPr lang="en-US" altLang="zh-CN" sz="2000">
              <a:ea typeface="宋体"/>
            </a:endParaRPr>
          </a:p>
          <a:p>
            <a:endParaRPr lang="zh-CN" altLang="en-US" sz="2000">
              <a:ea typeface="宋体"/>
            </a:endParaRPr>
          </a:p>
          <a:p>
            <a:endParaRPr lang="zh-CN" altLang="en-US" sz="2000">
              <a:ea typeface="宋体"/>
            </a:endParaRPr>
          </a:p>
        </p:txBody>
      </p:sp>
      <p:pic>
        <p:nvPicPr>
          <p:cNvPr id="6" name="Picture 5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2559CF81-E30C-58D1-B86C-2AFB77F82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72" y="1211219"/>
            <a:ext cx="10533994" cy="86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75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6FC42E6-6C25-4922-95D2-B97B1E123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95F874-A8A5-4A14-8CFC-828968DE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754" y="0"/>
            <a:ext cx="4731782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6BE45-CCA9-7334-46C9-2E18AF16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716" y="871442"/>
            <a:ext cx="2924843" cy="31723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2800" kern="1200">
                <a:solidFill>
                  <a:srgbClr val="595959"/>
                </a:solidFill>
                <a:latin typeface="+mj-lt"/>
                <a:ea typeface="宋体"/>
                <a:cs typeface="+mj-cs"/>
              </a:rPr>
              <a:t>Feature </a:t>
            </a:r>
            <a:r>
              <a:rPr lang="en-US" altLang="zh-CN" sz="2800">
                <a:solidFill>
                  <a:srgbClr val="595959"/>
                </a:solidFill>
                <a:ea typeface="宋体"/>
              </a:rPr>
              <a:t>Selection</a:t>
            </a:r>
            <a:r>
              <a:rPr lang="en-US" altLang="zh-CN" sz="2800" kern="1200">
                <a:solidFill>
                  <a:srgbClr val="595959"/>
                </a:solidFill>
                <a:latin typeface="+mj-lt"/>
                <a:ea typeface="宋体"/>
                <a:cs typeface="+mj-cs"/>
              </a:rPr>
              <a:t> using Heatmap</a:t>
            </a:r>
            <a:endParaRPr lang="en-US" sz="2800" kern="1200">
              <a:solidFill>
                <a:srgbClr val="595959"/>
              </a:solidFill>
              <a:latin typeface="+mj-lt"/>
              <a:ea typeface="宋体"/>
              <a:cs typeface="+mj-cs"/>
            </a:endParaRP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CF25C9EB-361B-624F-E156-F775D3A25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075" y="818704"/>
            <a:ext cx="6281300" cy="55896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E98F9A9-3377-1E11-3A4F-35C063724DF1}"/>
                  </a:ext>
                </a:extLst>
              </p14:cNvPr>
              <p14:cNvContentPartPr/>
              <p14:nvPr/>
            </p14:nvContentPartPr>
            <p14:xfrm>
              <a:off x="10243225" y="870535"/>
              <a:ext cx="9896" cy="4119498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E98F9A9-3377-1E11-3A4F-35C063724D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64025" y="726547"/>
                <a:ext cx="3958400" cy="44071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3034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文本&#10;&#10;已自动生成说明">
            <a:extLst>
              <a:ext uri="{FF2B5EF4-FFF2-40B4-BE49-F238E27FC236}">
                <a16:creationId xmlns:a16="http://schemas.microsoft.com/office/drawing/2014/main" id="{1290FAD6-85A8-1B24-9D76-708BC98DD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319" y="3996100"/>
            <a:ext cx="838200" cy="800100"/>
          </a:xfrm>
          <a:prstGeom prst="rect">
            <a:avLst/>
          </a:prstGeom>
        </p:spPr>
      </p:pic>
      <p:pic>
        <p:nvPicPr>
          <p:cNvPr id="7" name="Picture 6" descr="A close-up of words&#10;&#10;Description automatically generated">
            <a:extLst>
              <a:ext uri="{FF2B5EF4-FFF2-40B4-BE49-F238E27FC236}">
                <a16:creationId xmlns:a16="http://schemas.microsoft.com/office/drawing/2014/main" id="{A7D18E04-01D9-AB5E-8850-DEBF43EFC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24" y="3626613"/>
            <a:ext cx="3619500" cy="14478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7754558-29E6-C83C-219A-CDFA7DFB2A67}"/>
              </a:ext>
            </a:extLst>
          </p:cNvPr>
          <p:cNvSpPr txBox="1"/>
          <p:nvPr/>
        </p:nvSpPr>
        <p:spPr>
          <a:xfrm>
            <a:off x="420339" y="4720791"/>
            <a:ext cx="1153268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zh-CN" sz="2000"/>
          </a:p>
          <a:p>
            <a:r>
              <a:rPr lang="zh-CN" sz="2000">
                <a:solidFill>
                  <a:schemeClr val="tx2">
                    <a:lumMod val="76000"/>
                    <a:lumOff val="24000"/>
                  </a:schemeClr>
                </a:solidFill>
                <a:ea typeface="宋体"/>
              </a:rPr>
              <a:t>In example </a:t>
            </a:r>
            <a:r>
              <a:rPr lang="en-US" altLang="zh-CN" sz="2000">
                <a:solidFill>
                  <a:schemeClr val="tx2">
                    <a:lumMod val="76000"/>
                    <a:lumOff val="24000"/>
                  </a:schemeClr>
                </a:solidFill>
                <a:ea typeface="宋体"/>
              </a:rPr>
              <a:t>a</a:t>
            </a:r>
            <a:r>
              <a:rPr lang="zh-CN" sz="2000">
                <a:solidFill>
                  <a:schemeClr val="tx2">
                    <a:lumMod val="76000"/>
                    <a:lumOff val="24000"/>
                  </a:schemeClr>
                </a:solidFill>
                <a:ea typeface="宋体"/>
              </a:rPr>
              <a:t>b</a:t>
            </a:r>
            <a:r>
              <a:rPr lang="en-US" altLang="zh-CN" sz="2000" err="1">
                <a:solidFill>
                  <a:schemeClr val="tx2">
                    <a:lumMod val="76000"/>
                    <a:lumOff val="24000"/>
                  </a:schemeClr>
                </a:solidFill>
                <a:ea typeface="宋体"/>
              </a:rPr>
              <a:t>ove</a:t>
            </a:r>
            <a:r>
              <a:rPr lang="zh-CN" sz="2000">
                <a:solidFill>
                  <a:schemeClr val="tx2">
                    <a:lumMod val="76000"/>
                    <a:lumOff val="24000"/>
                  </a:schemeClr>
                </a:solidFill>
                <a:ea typeface="宋体"/>
              </a:rPr>
              <a:t>, we choose to keep Born Overseas and remove Poor english proficiency.</a:t>
            </a:r>
            <a:endParaRPr lang="zh-CN">
              <a:solidFill>
                <a:schemeClr val="tx2">
                  <a:lumMod val="76000"/>
                  <a:lumOff val="24000"/>
                </a:schemeClr>
              </a:solidFill>
              <a:ea typeface="宋体"/>
            </a:endParaRPr>
          </a:p>
        </p:txBody>
      </p:sp>
      <p:graphicFrame>
        <p:nvGraphicFramePr>
          <p:cNvPr id="13" name="文本框 7">
            <a:extLst>
              <a:ext uri="{FF2B5EF4-FFF2-40B4-BE49-F238E27FC236}">
                <a16:creationId xmlns:a16="http://schemas.microsoft.com/office/drawing/2014/main" id="{C862FF0D-C9B1-53FB-6E43-1B3EE0DA2F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8239833"/>
              </p:ext>
            </p:extLst>
          </p:nvPr>
        </p:nvGraphicFramePr>
        <p:xfrm>
          <a:off x="337777" y="256060"/>
          <a:ext cx="9511489" cy="3170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2292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25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Research Question: How does different social factors influence Crime Rate in Victoria</vt:lpstr>
      <vt:lpstr>Why this research question?</vt:lpstr>
      <vt:lpstr>Datasets Overview</vt:lpstr>
      <vt:lpstr>Methodologies</vt:lpstr>
      <vt:lpstr>General data preprocessing</vt:lpstr>
      <vt:lpstr>Feature Engineering </vt:lpstr>
      <vt:lpstr>PowerPoint 演示文稿</vt:lpstr>
      <vt:lpstr>Feature Selection using Heatmap</vt:lpstr>
      <vt:lpstr>PowerPoint 演示文稿</vt:lpstr>
      <vt:lpstr>Exploratory Data Analysis</vt:lpstr>
      <vt:lpstr>PowerPoint 演示文稿</vt:lpstr>
      <vt:lpstr>PowerPoint 演示文稿</vt:lpstr>
      <vt:lpstr>PowerPoint 演示文稿</vt:lpstr>
      <vt:lpstr>Trend analysis</vt:lpstr>
      <vt:lpstr>PowerPoint 演示文稿</vt:lpstr>
      <vt:lpstr>Both show greatest growth rate from 2014 – 2016  After 2016: EGM loss rate become slower  Money Related offence sharply decrease </vt:lpstr>
      <vt:lpstr>PowerPoint 演示文稿</vt:lpstr>
      <vt:lpstr>PowerPoint 演示文稿</vt:lpstr>
      <vt:lpstr>How Regression Model answer research question?</vt:lpstr>
      <vt:lpstr>PowerPoint 演示文稿</vt:lpstr>
      <vt:lpstr>Model Performance</vt:lpstr>
      <vt:lpstr>Key Findings – most relevant factors</vt:lpstr>
      <vt:lpstr>PowerPoint 演示文稿</vt:lpstr>
      <vt:lpstr>PowerPoint 演示文稿</vt:lpstr>
      <vt:lpstr>Limitations &amp; Potential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8</cp:revision>
  <dcterms:created xsi:type="dcterms:W3CDTF">2024-10-09T06:29:03Z</dcterms:created>
  <dcterms:modified xsi:type="dcterms:W3CDTF">2024-10-15T04:19:44Z</dcterms:modified>
</cp:coreProperties>
</file>