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6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1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50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509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169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622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04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647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6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42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9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63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63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92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82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F387-44DA-4F46-AE94-7E4A45972722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2ED263-6017-4350-B7FD-A9CB9C65968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62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/>
              <a:t>Capturar una imagen con </a:t>
            </a:r>
            <a:r>
              <a:rPr lang="es-CL" b="1" dirty="0" err="1"/>
              <a:t>SimpleCV</a:t>
            </a:r>
            <a:r>
              <a:rPr lang="es-CL" b="1" dirty="0"/>
              <a:t> utilizando </a:t>
            </a:r>
            <a:r>
              <a:rPr lang="es-CL" b="1" dirty="0" err="1"/>
              <a:t>Raspberry</a:t>
            </a:r>
            <a:endParaRPr lang="es-CL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Pablo Gutiérrez – Guillermo Machuca</a:t>
            </a:r>
          </a:p>
        </p:txBody>
      </p:sp>
    </p:spTree>
    <p:extLst>
      <p:ext uri="{BB962C8B-B14F-4D97-AF65-F5344CB8AC3E}">
        <p14:creationId xmlns:p14="http://schemas.microsoft.com/office/powerpoint/2010/main" val="7570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OBJETIVOS DEL LABORARIO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/>
              <a:t>Instalar </a:t>
            </a:r>
            <a:r>
              <a:rPr lang="es-CL" dirty="0" err="1"/>
              <a:t>Raspbian</a:t>
            </a:r>
            <a:r>
              <a:rPr lang="es-CL" dirty="0"/>
              <a:t> </a:t>
            </a:r>
            <a:r>
              <a:rPr lang="es-CL" dirty="0" err="1"/>
              <a:t>Jesse</a:t>
            </a:r>
            <a:r>
              <a:rPr lang="es-CL" dirty="0"/>
              <a:t> en la tarjeta </a:t>
            </a:r>
            <a:r>
              <a:rPr lang="es-CL" dirty="0" err="1"/>
              <a:t>Raspberry</a:t>
            </a:r>
            <a:r>
              <a:rPr lang="es-CL" dirty="0"/>
              <a:t> Pi (en adelante </a:t>
            </a:r>
            <a:r>
              <a:rPr lang="es-CL" dirty="0" err="1"/>
              <a:t>RasPi</a:t>
            </a:r>
            <a:r>
              <a:rPr lang="es-CL" dirty="0"/>
              <a:t>) que se le ha asignado.</a:t>
            </a:r>
          </a:p>
          <a:p>
            <a:endParaRPr lang="es-CL" dirty="0"/>
          </a:p>
          <a:p>
            <a:r>
              <a:rPr lang="es-CL" dirty="0"/>
              <a:t>Instalar los paquetes necesarios para poder correr </a:t>
            </a:r>
            <a:r>
              <a:rPr lang="es-CL" dirty="0" err="1"/>
              <a:t>SimpleCV</a:t>
            </a:r>
            <a:r>
              <a:rPr lang="es-CL" dirty="0"/>
              <a:t> y GIT.</a:t>
            </a:r>
          </a:p>
          <a:p>
            <a:endParaRPr lang="es-CL" dirty="0"/>
          </a:p>
          <a:p>
            <a:r>
              <a:rPr lang="es-CL" dirty="0"/>
              <a:t>Crear un repositorio GIT para subir todos sus códigos del curso.</a:t>
            </a:r>
          </a:p>
          <a:p>
            <a:endParaRPr lang="es-CL" dirty="0"/>
          </a:p>
          <a:p>
            <a:r>
              <a:rPr lang="es-CL" dirty="0"/>
              <a:t>Capturar una imagen con </a:t>
            </a:r>
            <a:r>
              <a:rPr lang="es-CL" dirty="0" err="1"/>
              <a:t>SimpleCV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58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Asignación de particiones de la tarjeta SD.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Instalar repositorios del “requirements.txt”.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Acceso al dispositivo mediante SSH y VNC.</a:t>
            </a:r>
          </a:p>
        </p:txBody>
      </p:sp>
    </p:spTree>
    <p:extLst>
      <p:ext uri="{BB962C8B-B14F-4D97-AF65-F5344CB8AC3E}">
        <p14:creationId xmlns:p14="http://schemas.microsoft.com/office/powerpoint/2010/main" val="42093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SOLUCIONES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91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RESULTADOS (Sistema Operativo </a:t>
            </a:r>
            <a:r>
              <a:rPr lang="es-CL" b="1" dirty="0" err="1"/>
              <a:t>RasPI</a:t>
            </a:r>
            <a:r>
              <a:rPr lang="es-CL" b="1" dirty="0"/>
              <a:t>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6" b="24923"/>
          <a:stretch/>
        </p:blipFill>
        <p:spPr>
          <a:xfrm>
            <a:off x="1331534" y="1270032"/>
            <a:ext cx="9345844" cy="5517619"/>
          </a:xfrm>
        </p:spPr>
      </p:pic>
    </p:spTree>
    <p:extLst>
      <p:ext uri="{BB962C8B-B14F-4D97-AF65-F5344CB8AC3E}">
        <p14:creationId xmlns:p14="http://schemas.microsoft.com/office/powerpoint/2010/main" val="193312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RESULTADOS (</a:t>
            </a:r>
            <a:r>
              <a:rPr lang="es-CL" b="1" dirty="0" err="1"/>
              <a:t>SimpleCV</a:t>
            </a:r>
            <a:r>
              <a:rPr lang="es-CL" b="1" dirty="0"/>
              <a:t>)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1294229"/>
            <a:ext cx="10313334" cy="5563772"/>
          </a:xfrm>
        </p:spPr>
      </p:pic>
    </p:spTree>
    <p:extLst>
      <p:ext uri="{BB962C8B-B14F-4D97-AF65-F5344CB8AC3E}">
        <p14:creationId xmlns:p14="http://schemas.microsoft.com/office/powerpoint/2010/main" val="5839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RESULTADOS (Captura de la Imagen)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245636"/>
            <a:ext cx="10403406" cy="5612364"/>
          </a:xfrm>
        </p:spPr>
      </p:pic>
    </p:spTree>
    <p:extLst>
      <p:ext uri="{BB962C8B-B14F-4D97-AF65-F5344CB8AC3E}">
        <p14:creationId xmlns:p14="http://schemas.microsoft.com/office/powerpoint/2010/main" val="29958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RESULTADOS (Guardar Imagen)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73" y="1264555"/>
            <a:ext cx="10368337" cy="5593445"/>
          </a:xfrm>
        </p:spPr>
      </p:pic>
    </p:spTree>
    <p:extLst>
      <p:ext uri="{BB962C8B-B14F-4D97-AF65-F5344CB8AC3E}">
        <p14:creationId xmlns:p14="http://schemas.microsoft.com/office/powerpoint/2010/main" val="396232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5638" y="29171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L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7008753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111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Capturar una imagen con SimpleCV utilizando Raspberry</vt:lpstr>
      <vt:lpstr>OBJETIVOS DEL LABORARIO </vt:lpstr>
      <vt:lpstr>PROBLEMAS</vt:lpstr>
      <vt:lpstr>SOLUCIONES</vt:lpstr>
      <vt:lpstr>RESULTADOS (Sistema Operativo RasPI)</vt:lpstr>
      <vt:lpstr>RESULTADOS (SimpleCV)</vt:lpstr>
      <vt:lpstr>RESULTADOS (Captura de la Imagen)</vt:lpstr>
      <vt:lpstr>RESULTADOS (Guardar Imagen)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Machuca</dc:creator>
  <cp:lastModifiedBy>Guillermo Machuca</cp:lastModifiedBy>
  <cp:revision>7</cp:revision>
  <dcterms:created xsi:type="dcterms:W3CDTF">2016-03-31T00:02:09Z</dcterms:created>
  <dcterms:modified xsi:type="dcterms:W3CDTF">2016-03-31T00:28:05Z</dcterms:modified>
</cp:coreProperties>
</file>