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63" r:id="rId5"/>
    <p:sldId id="273" r:id="rId6"/>
    <p:sldId id="257" r:id="rId7"/>
    <p:sldId id="262" r:id="rId8"/>
    <p:sldId id="261" r:id="rId9"/>
    <p:sldId id="260" r:id="rId10"/>
    <p:sldId id="259" r:id="rId11"/>
    <p:sldId id="258" r:id="rId12"/>
    <p:sldId id="271" r:id="rId13"/>
    <p:sldId id="270" r:id="rId14"/>
    <p:sldId id="264" r:id="rId15"/>
    <p:sldId id="265" r:id="rId16"/>
    <p:sldId id="266" r:id="rId17"/>
    <p:sldId id="267" r:id="rId18"/>
    <p:sldId id="274" r:id="rId19"/>
    <p:sldId id="275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CC1F6E-C13E-48E4-A1D7-3003DBE07241}" v="5" dt="2022-10-21T08:25:10.223"/>
    <p1510:client id="{A16F61A5-DED2-4E15-9E9B-8E82341C6861}" v="1" dt="2022-06-20T03:14:36.4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彥愷 彭" userId="a60fe5c78b4de34b" providerId="LiveId" clId="{A16F61A5-DED2-4E15-9E9B-8E82341C6861}"/>
    <pc:docChg chg="custSel addSld delSld modSld">
      <pc:chgData name="彥愷 彭" userId="a60fe5c78b4de34b" providerId="LiveId" clId="{A16F61A5-DED2-4E15-9E9B-8E82341C6861}" dt="2022-06-20T03:14:36.383" v="352" actId="20577"/>
      <pc:docMkLst>
        <pc:docMk/>
      </pc:docMkLst>
      <pc:sldChg chg="addSp delSp modSp mod modClrScheme chgLayout">
        <pc:chgData name="彥愷 彭" userId="a60fe5c78b4de34b" providerId="LiveId" clId="{A16F61A5-DED2-4E15-9E9B-8E82341C6861}" dt="2022-06-12T16:59:27.790" v="227" actId="20577"/>
        <pc:sldMkLst>
          <pc:docMk/>
          <pc:sldMk cId="2202441439" sldId="259"/>
        </pc:sldMkLst>
        <pc:spChg chg="mod ord">
          <ac:chgData name="彥愷 彭" userId="a60fe5c78b4de34b" providerId="LiveId" clId="{A16F61A5-DED2-4E15-9E9B-8E82341C6861}" dt="2022-06-12T16:55:53.967" v="0" actId="700"/>
          <ac:spMkLst>
            <pc:docMk/>
            <pc:sldMk cId="2202441439" sldId="259"/>
            <ac:spMk id="2" creationId="{B87509FB-DDEC-FFC6-86F9-B6C7D817951F}"/>
          </ac:spMkLst>
        </pc:spChg>
        <pc:spChg chg="mod ord">
          <ac:chgData name="彥愷 彭" userId="a60fe5c78b4de34b" providerId="LiveId" clId="{A16F61A5-DED2-4E15-9E9B-8E82341C6861}" dt="2022-06-12T16:57:47.823" v="131" actId="20577"/>
          <ac:spMkLst>
            <pc:docMk/>
            <pc:sldMk cId="2202441439" sldId="259"/>
            <ac:spMk id="3" creationId="{DAAB9570-DCEF-80D4-1650-35CFCD7828AE}"/>
          </ac:spMkLst>
        </pc:spChg>
        <pc:spChg chg="del mod ord">
          <ac:chgData name="彥愷 彭" userId="a60fe5c78b4de34b" providerId="LiveId" clId="{A16F61A5-DED2-4E15-9E9B-8E82341C6861}" dt="2022-06-12T16:55:53.967" v="0" actId="700"/>
          <ac:spMkLst>
            <pc:docMk/>
            <pc:sldMk cId="2202441439" sldId="259"/>
            <ac:spMk id="4" creationId="{BCFF5CC8-DEFB-FC89-048A-4734CD8625D8}"/>
          </ac:spMkLst>
        </pc:spChg>
        <pc:spChg chg="add mod ord">
          <ac:chgData name="彥愷 彭" userId="a60fe5c78b4de34b" providerId="LiveId" clId="{A16F61A5-DED2-4E15-9E9B-8E82341C6861}" dt="2022-06-12T16:56:07.265" v="11" actId="20577"/>
          <ac:spMkLst>
            <pc:docMk/>
            <pc:sldMk cId="2202441439" sldId="259"/>
            <ac:spMk id="5" creationId="{E052E0F4-248A-01B4-4533-217FA8E3BCE1}"/>
          </ac:spMkLst>
        </pc:spChg>
        <pc:spChg chg="add mod ord">
          <ac:chgData name="彥愷 彭" userId="a60fe5c78b4de34b" providerId="LiveId" clId="{A16F61A5-DED2-4E15-9E9B-8E82341C6861}" dt="2022-06-12T16:56:25.848" v="36" actId="20577"/>
          <ac:spMkLst>
            <pc:docMk/>
            <pc:sldMk cId="2202441439" sldId="259"/>
            <ac:spMk id="6" creationId="{CC4F8908-1A5C-3646-4C0B-2D8B510F5B8B}"/>
          </ac:spMkLst>
        </pc:spChg>
        <pc:spChg chg="add mod ord">
          <ac:chgData name="彥愷 彭" userId="a60fe5c78b4de34b" providerId="LiveId" clId="{A16F61A5-DED2-4E15-9E9B-8E82341C6861}" dt="2022-06-12T16:59:27.790" v="227" actId="20577"/>
          <ac:spMkLst>
            <pc:docMk/>
            <pc:sldMk cId="2202441439" sldId="259"/>
            <ac:spMk id="7" creationId="{644C320E-2945-4B2E-EF3E-B59BF95E34D4}"/>
          </ac:spMkLst>
        </pc:spChg>
      </pc:sldChg>
      <pc:sldChg chg="modSp mod">
        <pc:chgData name="彥愷 彭" userId="a60fe5c78b4de34b" providerId="LiveId" clId="{A16F61A5-DED2-4E15-9E9B-8E82341C6861}" dt="2022-06-12T18:51:50.563" v="328" actId="20577"/>
        <pc:sldMkLst>
          <pc:docMk/>
          <pc:sldMk cId="3518757944" sldId="263"/>
        </pc:sldMkLst>
        <pc:spChg chg="mod">
          <ac:chgData name="彥愷 彭" userId="a60fe5c78b4de34b" providerId="LiveId" clId="{A16F61A5-DED2-4E15-9E9B-8E82341C6861}" dt="2022-06-12T18:51:50.563" v="328" actId="20577"/>
          <ac:spMkLst>
            <pc:docMk/>
            <pc:sldMk cId="3518757944" sldId="263"/>
            <ac:spMk id="3" creationId="{DAAB9570-DCEF-80D4-1650-35CFCD7828AE}"/>
          </ac:spMkLst>
        </pc:spChg>
      </pc:sldChg>
      <pc:sldChg chg="del">
        <pc:chgData name="彥愷 彭" userId="a60fe5c78b4de34b" providerId="LiveId" clId="{A16F61A5-DED2-4E15-9E9B-8E82341C6861}" dt="2022-06-20T03:13:35.371" v="329" actId="2696"/>
        <pc:sldMkLst>
          <pc:docMk/>
          <pc:sldMk cId="542570546" sldId="272"/>
        </pc:sldMkLst>
      </pc:sldChg>
      <pc:sldChg chg="modSp new mod">
        <pc:chgData name="彥愷 彭" userId="a60fe5c78b4de34b" providerId="LiveId" clId="{A16F61A5-DED2-4E15-9E9B-8E82341C6861}" dt="2022-06-20T03:14:36.383" v="352" actId="20577"/>
        <pc:sldMkLst>
          <pc:docMk/>
          <pc:sldMk cId="604500783" sldId="275"/>
        </pc:sldMkLst>
        <pc:spChg chg="mod">
          <ac:chgData name="彥愷 彭" userId="a60fe5c78b4de34b" providerId="LiveId" clId="{A16F61A5-DED2-4E15-9E9B-8E82341C6861}" dt="2022-06-20T03:14:13.016" v="350" actId="20577"/>
          <ac:spMkLst>
            <pc:docMk/>
            <pc:sldMk cId="604500783" sldId="275"/>
            <ac:spMk id="2" creationId="{2D1264ED-6254-1DF9-53F9-F6C4B3CF2F53}"/>
          </ac:spMkLst>
        </pc:spChg>
        <pc:spChg chg="mod">
          <ac:chgData name="彥愷 彭" userId="a60fe5c78b4de34b" providerId="LiveId" clId="{A16F61A5-DED2-4E15-9E9B-8E82341C6861}" dt="2022-06-20T03:14:36.383" v="352" actId="20577"/>
          <ac:spMkLst>
            <pc:docMk/>
            <pc:sldMk cId="604500783" sldId="275"/>
            <ac:spMk id="3" creationId="{69A741DD-89DB-8794-C4BC-EC64790C427D}"/>
          </ac:spMkLst>
        </pc:spChg>
      </pc:sldChg>
    </pc:docChg>
  </pc:docChgLst>
  <pc:docChgLst>
    <pc:chgData name="彭彥愷" userId="S::s1110732047@ad1.nutc.edu.tw::8d6b5cfe-9b40-47fd-ab2a-b0d1a15c23fa" providerId="AD" clId="Web-{91CC1F6E-C13E-48E4-A1D7-3003DBE07241}"/>
    <pc:docChg chg="modSld">
      <pc:chgData name="彭彥愷" userId="S::s1110732047@ad1.nutc.edu.tw::8d6b5cfe-9b40-47fd-ab2a-b0d1a15c23fa" providerId="AD" clId="Web-{91CC1F6E-C13E-48E4-A1D7-3003DBE07241}" dt="2022-10-21T08:25:10.223" v="4"/>
      <pc:docMkLst>
        <pc:docMk/>
      </pc:docMkLst>
      <pc:sldChg chg="addSp delSp modSp">
        <pc:chgData name="彭彥愷" userId="S::s1110732047@ad1.nutc.edu.tw::8d6b5cfe-9b40-47fd-ab2a-b0d1a15c23fa" providerId="AD" clId="Web-{91CC1F6E-C13E-48E4-A1D7-3003DBE07241}" dt="2022-10-21T08:25:10.223" v="4"/>
        <pc:sldMkLst>
          <pc:docMk/>
          <pc:sldMk cId="3353944572" sldId="261"/>
        </pc:sldMkLst>
        <pc:spChg chg="add del mod">
          <ac:chgData name="彭彥愷" userId="S::s1110732047@ad1.nutc.edu.tw::8d6b5cfe-9b40-47fd-ab2a-b0d1a15c23fa" providerId="AD" clId="Web-{91CC1F6E-C13E-48E4-A1D7-3003DBE07241}" dt="2022-10-21T08:24:47.550" v="2"/>
          <ac:spMkLst>
            <pc:docMk/>
            <pc:sldMk cId="3353944572" sldId="261"/>
            <ac:spMk id="5" creationId="{1FF110ED-4A35-F05F-119D-1CEF4E6AD97A}"/>
          </ac:spMkLst>
        </pc:spChg>
        <pc:spChg chg="add del mod">
          <ac:chgData name="彭彥愷" userId="S::s1110732047@ad1.nutc.edu.tw::8d6b5cfe-9b40-47fd-ab2a-b0d1a15c23fa" providerId="AD" clId="Web-{91CC1F6E-C13E-48E4-A1D7-3003DBE07241}" dt="2022-10-21T08:25:10.223" v="4"/>
          <ac:spMkLst>
            <pc:docMk/>
            <pc:sldMk cId="3353944572" sldId="261"/>
            <ac:spMk id="9" creationId="{75F409B5-1971-D245-F1CE-0FF7AD97A799}"/>
          </ac:spMkLst>
        </pc:spChg>
        <pc:picChg chg="del mod">
          <ac:chgData name="彭彥愷" userId="S::s1110732047@ad1.nutc.edu.tw::8d6b5cfe-9b40-47fd-ab2a-b0d1a15c23fa" providerId="AD" clId="Web-{91CC1F6E-C13E-48E4-A1D7-3003DBE07241}" dt="2022-10-21T08:23:53.814" v="1"/>
          <ac:picMkLst>
            <pc:docMk/>
            <pc:sldMk cId="3353944572" sldId="261"/>
            <ac:picMk id="6" creationId="{3374B33A-9018-78C0-C43D-2F26B61C78EC}"/>
          </ac:picMkLst>
        </pc:picChg>
        <pc:picChg chg="add del mod ord">
          <ac:chgData name="彭彥愷" userId="S::s1110732047@ad1.nutc.edu.tw::8d6b5cfe-9b40-47fd-ab2a-b0d1a15c23fa" providerId="AD" clId="Web-{91CC1F6E-C13E-48E4-A1D7-3003DBE07241}" dt="2022-10-21T08:24:49.410" v="3"/>
          <ac:picMkLst>
            <pc:docMk/>
            <pc:sldMk cId="3353944572" sldId="261"/>
            <ac:picMk id="7" creationId="{AD10243C-DA08-136D-D800-78E92288FD1B}"/>
          </ac:picMkLst>
        </pc:picChg>
        <pc:picChg chg="add mod ord">
          <ac:chgData name="彭彥愷" userId="S::s1110732047@ad1.nutc.edu.tw::8d6b5cfe-9b40-47fd-ab2a-b0d1a15c23fa" providerId="AD" clId="Web-{91CC1F6E-C13E-48E4-A1D7-3003DBE07241}" dt="2022-10-21T08:25:10.223" v="4"/>
          <ac:picMkLst>
            <pc:docMk/>
            <pc:sldMk cId="3353944572" sldId="261"/>
            <ac:picMk id="10" creationId="{724D6FAC-BD5F-BA53-E2A5-3CBC52BE3C6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8E2FE4-FD19-29AA-6B12-0C0F72AF8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F3FF10-74E1-DB77-3038-2C400168F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E82185-A5A0-60E0-D673-FBD345FB9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2237-E46D-440A-AF16-C56D51890453}" type="datetimeFigureOut">
              <a:rPr lang="zh-TW" altLang="en-US" smtClean="0"/>
              <a:t>2022/10/21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D603CF-3174-8A5E-407B-B3AE3243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D8780A-5732-C2F4-D3DE-0B1710EF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D60F-2A79-4F0E-8ED6-1D7FB94AF6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7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273BD-01CF-5E68-52B6-760B91DC9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65EA162-5089-67F7-9C36-BFC6BE0C5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7A3DAA-F1E2-6DDC-305F-5B453F87C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2237-E46D-440A-AF16-C56D51890453}" type="datetimeFigureOut">
              <a:rPr lang="zh-TW" altLang="en-US" smtClean="0"/>
              <a:t>2022/10/21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92681A-6FEA-42C0-16A1-1F8097988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B709FD-18D7-BCED-CD04-4BCC75F7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D60F-2A79-4F0E-8ED6-1D7FB94AF6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1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F2703BC-E5E4-F33B-0B21-D4E2A772E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58E1816-AA91-ADF0-EC8A-D56A97AD9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975BF3-FDC1-DAE6-E33B-2642156C3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2237-E46D-440A-AF16-C56D51890453}" type="datetimeFigureOut">
              <a:rPr lang="zh-TW" altLang="en-US" smtClean="0"/>
              <a:t>2022/10/21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40A3AF-193B-7CDC-9797-213665E8B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7E0F17-8490-A93F-4059-F7133D41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D60F-2A79-4F0E-8ED6-1D7FB94AF6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74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400E72-5439-2AD0-CBDA-2BB97437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9329A5-ACF6-B346-77CA-84A14B0FE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050F7E-C298-E805-C51B-A5785811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2237-E46D-440A-AF16-C56D51890453}" type="datetimeFigureOut">
              <a:rPr lang="zh-TW" altLang="en-US" smtClean="0"/>
              <a:t>2022/10/21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FC5C2B-A014-2A4E-0393-48075428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9A13A7-17F0-CBE9-4E17-542FAA11D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D60F-2A79-4F0E-8ED6-1D7FB94AF6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1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F9D6F4-F5B0-29B2-D933-25D50CB5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05733B-4E25-1C63-5FF2-B0F2753E4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7ED84D-3467-9D60-AD94-803725EB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2237-E46D-440A-AF16-C56D51890453}" type="datetimeFigureOut">
              <a:rPr lang="zh-TW" altLang="en-US" smtClean="0"/>
              <a:t>2022/10/21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50FA03-AC9A-B148-D7DE-2EAC13E9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D2511E-D6E4-A77D-6DDB-7CD0428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D60F-2A79-4F0E-8ED6-1D7FB94AF6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47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3BBD4C-4E0E-8820-6A13-B7D5629D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4CD50D-8595-C8FD-DB2D-00EC9693A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A299DE-4E79-A034-FB1D-3A190AF85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4148A3-CCA4-7821-584B-AF5116D2A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2237-E46D-440A-AF16-C56D51890453}" type="datetimeFigureOut">
              <a:rPr lang="zh-TW" altLang="en-US" smtClean="0"/>
              <a:t>2022/10/21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C0DE9B-3B3E-5FF7-362B-0DBA0F6C8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E8BF71-77E5-D201-348F-E09F02C6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D60F-2A79-4F0E-8ED6-1D7FB94AF6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869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D2CEF3-1061-E5E8-14AA-A2463FB0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24AAF8-3B0B-8DE4-BE5D-D52C4097C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490969-DAD9-5CC8-FC51-EBBF2E9E5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8EE591C-723B-497C-AB16-755934C20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B97C98F-21B8-BD11-71E3-76F809ED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CD7EC43-DF8D-455A-8C9A-890D4CE11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2237-E46D-440A-AF16-C56D51890453}" type="datetimeFigureOut">
              <a:rPr lang="zh-TW" altLang="en-US" smtClean="0"/>
              <a:t>2022/10/21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88B310B-73DA-3C8E-A3D1-921EB575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C9C96AC-89EF-8311-DA13-6A8FD415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D60F-2A79-4F0E-8ED6-1D7FB94AF6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8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7F2B7A-F49C-236A-2267-07EF728A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EE47040-606C-DAC7-062F-62DF4D73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2237-E46D-440A-AF16-C56D51890453}" type="datetimeFigureOut">
              <a:rPr lang="zh-TW" altLang="en-US" smtClean="0"/>
              <a:t>2022/10/21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722F71E-E908-A905-85E4-A53EDE0D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86CC2EE-203B-C32A-1EA9-5CBFC6D7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D60F-2A79-4F0E-8ED6-1D7FB94AF6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28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DECF7F3-51E0-FF78-A35F-865174810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2237-E46D-440A-AF16-C56D51890453}" type="datetimeFigureOut">
              <a:rPr lang="zh-TW" altLang="en-US" smtClean="0"/>
              <a:t>2022/10/21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05DFC6A-205F-BFA1-D468-4DAF9BDC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8B05F5-A798-781E-CA4C-E6C75449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D60F-2A79-4F0E-8ED6-1D7FB94AF6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60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3AD375-0452-EA5A-5580-B7913B6A6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EF9787-3274-07BD-A6DF-CAFA7DD00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81E99D7-2B47-804F-172D-B76B69CD9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F260CD9-9DE2-129F-B326-298AA3FD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2237-E46D-440A-AF16-C56D51890453}" type="datetimeFigureOut">
              <a:rPr lang="zh-TW" altLang="en-US" smtClean="0"/>
              <a:t>2022/10/21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DCCAE64-A77B-D7AD-8598-1F397309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1CDF7C-4AAC-D3C2-90EA-64051B388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D60F-2A79-4F0E-8ED6-1D7FB94AF6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59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7C4453-1675-F139-BB0F-2DC6D811D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E0C3D01-7C81-D60A-F96D-BE805A744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E18233F-CD92-65B4-B50E-C08AFE9DE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F31243-F226-C418-FE86-7C7E2EEA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2237-E46D-440A-AF16-C56D51890453}" type="datetimeFigureOut">
              <a:rPr lang="zh-TW" altLang="en-US" smtClean="0"/>
              <a:t>2022/10/21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215236-EDC1-D6DA-0228-0DB9078B5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7E76B0-BB9E-DBB3-40AE-44A858D3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D60F-2A79-4F0E-8ED6-1D7FB94AF6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59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79BB047-F605-9694-4A76-C1B2206E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1A84B8-6EBE-B704-79F6-145D9B440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357A63-CBFF-BE36-185B-BC86B02AD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B2237-E46D-440A-AF16-C56D51890453}" type="datetimeFigureOut">
              <a:rPr lang="zh-TW" altLang="en-US" smtClean="0"/>
              <a:t>2022/10/21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79BB53-8DEC-97A1-A9B1-408A90F22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2D5426-025A-6E97-FCBC-00B36CFA1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8D60F-2A79-4F0E-8ED6-1D7FB94AF6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179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wf.com.tw/?p=1089" TargetMode="External"/><Relationship Id="rId2" Type="http://schemas.openxmlformats.org/officeDocument/2006/relationships/hyperlink" Target="https://www.twblogs.net/a/5eef16c39a0178f1ef43720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pfocus.com/hk/0/di939127d.html" TargetMode="External"/><Relationship Id="rId4" Type="http://schemas.openxmlformats.org/officeDocument/2006/relationships/hyperlink" Target="https://www.796t.com/article.php?id=55564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MTK8WDqpw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shorts/WaKA_FlHWGA?feature=share" TargetMode="External"/><Relationship Id="rId2" Type="http://schemas.openxmlformats.org/officeDocument/2006/relationships/hyperlink" Target="https://youtube.com/shorts/PwKVZkK4Fw0?feature=share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620D6B-88A3-50F0-CFF8-65F6B1FE5A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第</a:t>
            </a:r>
            <a:r>
              <a:rPr lang="en-US" altLang="zh-TW" dirty="0"/>
              <a:t>11</a:t>
            </a:r>
            <a:r>
              <a:rPr lang="zh-TW" altLang="en-US" dirty="0"/>
              <a:t>組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144D7D-9B73-47A6-7A55-0AB6A485B0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zh-TW" altLang="en-US" sz="2400" dirty="0"/>
              <a:t>組長</a:t>
            </a:r>
            <a:r>
              <a:rPr lang="en-US" altLang="zh-TW" sz="2400" dirty="0"/>
              <a:t>:</a:t>
            </a:r>
            <a:r>
              <a:rPr lang="zh-TW" altLang="en-US" sz="2400" dirty="0"/>
              <a:t>彭彥愷</a:t>
            </a:r>
            <a:endParaRPr lang="en-US" altLang="zh-TW" sz="2400" dirty="0"/>
          </a:p>
          <a:p>
            <a:pPr algn="ctr">
              <a:lnSpc>
                <a:spcPct val="100000"/>
              </a:lnSpc>
            </a:pPr>
            <a:r>
              <a:rPr lang="zh-TW" altLang="en-US" sz="2400" dirty="0"/>
              <a:t>組員</a:t>
            </a:r>
            <a:r>
              <a:rPr lang="en-US" altLang="zh-TW" sz="2400" dirty="0"/>
              <a:t>:</a:t>
            </a:r>
            <a:r>
              <a:rPr lang="zh-TW" altLang="en-US" sz="2400" dirty="0"/>
              <a:t>陳佑峻 賴俊諺 胡瑋倫</a:t>
            </a:r>
          </a:p>
          <a:p>
            <a:r>
              <a:rPr lang="zh-TW" altLang="en-US" dirty="0"/>
              <a:t>指導老師</a:t>
            </a:r>
            <a:r>
              <a:rPr lang="en-US" altLang="zh-TW" dirty="0"/>
              <a:t>:</a:t>
            </a:r>
            <a:r>
              <a:rPr lang="zh-TW" altLang="en-US" dirty="0"/>
              <a:t>林維展</a:t>
            </a:r>
          </a:p>
        </p:txBody>
      </p:sp>
    </p:spTree>
    <p:extLst>
      <p:ext uri="{BB962C8B-B14F-4D97-AF65-F5344CB8AC3E}">
        <p14:creationId xmlns:p14="http://schemas.microsoft.com/office/powerpoint/2010/main" val="3198467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7509FB-DDEC-FFC6-86F9-B6C7D817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遇到問題與解決方法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052E0F4-248A-01B4-4533-217FA8E3B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AB9570-DCEF-80D4-1650-35CFCD7828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樹梅派無故關機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把零件燒壞 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無法同時訂閱及傳送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CC4F8908-1A5C-3646-4C0B-2D8B510F5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/>
              <a:t>解決方法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644C320E-2945-4B2E-EF3E-B59BF95E34D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重新燒錄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買新的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買兩塊</a:t>
            </a:r>
            <a:r>
              <a:rPr lang="en-US" altLang="zh-TW" dirty="0"/>
              <a:t>Node-MCU,</a:t>
            </a:r>
            <a:r>
              <a:rPr lang="zh-TW" altLang="en-US" dirty="0"/>
              <a:t>並且分成作動元件及感測元件</a:t>
            </a:r>
          </a:p>
        </p:txBody>
      </p:sp>
    </p:spTree>
    <p:extLst>
      <p:ext uri="{BB962C8B-B14F-4D97-AF65-F5344CB8AC3E}">
        <p14:creationId xmlns:p14="http://schemas.microsoft.com/office/powerpoint/2010/main" val="2202441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7509FB-DDEC-FFC6-86F9-B6C7D817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成果展示</a:t>
            </a:r>
          </a:p>
        </p:txBody>
      </p:sp>
      <p:pic>
        <p:nvPicPr>
          <p:cNvPr id="13" name="圖片 12" descr="一張含有 文字, 室內, 電子用品, 牆 的圖片&#10;&#10;自動產生的描述">
            <a:extLst>
              <a:ext uri="{FF2B5EF4-FFF2-40B4-BE49-F238E27FC236}">
                <a16:creationId xmlns:a16="http://schemas.microsoft.com/office/drawing/2014/main" id="{CA6E9261-ED22-6F1B-E88A-1A1E152DF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748" y="457200"/>
            <a:ext cx="418130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93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7509FB-DDEC-FFC6-86F9-B6C7D817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成果展示</a:t>
            </a:r>
          </a:p>
        </p:txBody>
      </p:sp>
      <p:pic>
        <p:nvPicPr>
          <p:cNvPr id="9" name="內容版面配置區 8" descr="一張含有 文字, 室內, 牆, 監視器 的圖片&#10;&#10;自動產生的描述">
            <a:extLst>
              <a:ext uri="{FF2B5EF4-FFF2-40B4-BE49-F238E27FC236}">
                <a16:creationId xmlns:a16="http://schemas.microsoft.com/office/drawing/2014/main" id="{9A283570-2866-77A2-C6B8-D2BAB4255F9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077" y="633412"/>
            <a:ext cx="4191000" cy="5591175"/>
          </a:xfrm>
        </p:spPr>
      </p:pic>
    </p:spTree>
    <p:extLst>
      <p:ext uri="{BB962C8B-B14F-4D97-AF65-F5344CB8AC3E}">
        <p14:creationId xmlns:p14="http://schemas.microsoft.com/office/powerpoint/2010/main" val="330761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7509FB-DDEC-FFC6-86F9-B6C7D817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成果展示</a:t>
            </a:r>
          </a:p>
        </p:txBody>
      </p:sp>
      <p:pic>
        <p:nvPicPr>
          <p:cNvPr id="11" name="圖片 10" descr="一張含有 文字, 室內, 螢幕擷取畫面, 電子用品 的圖片&#10;&#10;自動產生的描述">
            <a:extLst>
              <a:ext uri="{FF2B5EF4-FFF2-40B4-BE49-F238E27FC236}">
                <a16:creationId xmlns:a16="http://schemas.microsoft.com/office/drawing/2014/main" id="{56023768-50D6-F9B5-1831-45134B5A1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313" y="745972"/>
            <a:ext cx="419100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29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B0B679-9CB3-D213-0B34-0B716C8B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未來發展及探討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4CDC93-3A78-1492-608D-961BD750B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以自給自足的能源使用觀念，消除精緻農業傳統上浪費能源的 習性。而且透過網路服務，使農場的管理者可以透過任何行動 裝置，觀察與控制農場的環境，降低農場的人力需求。台灣未來將邁入缺乏能源與人力端短缺的國家，此專題研究，證實了我們可以應用綠能與物聯網技術，降低對能源與人力的需求， 使台灣的農業能在未來持續進步。未來的研究方向可擴大物聯網技術的應用，將農場的 環境資訊收集於於資料庫。再運用大數據</a:t>
            </a:r>
            <a:r>
              <a:rPr lang="en-US" altLang="zh-TW" dirty="0"/>
              <a:t>(Big Data)</a:t>
            </a:r>
            <a:r>
              <a:rPr lang="zh-TW" altLang="en-US" dirty="0"/>
              <a:t>的方法， 分析環境與農作物生長的關係。如此將可以更精確分析與 控制植物的生長，對提升農產品的生產效率與提高農民與 農業團體的收益將會有很大的助益。</a:t>
            </a:r>
          </a:p>
        </p:txBody>
      </p:sp>
    </p:spTree>
    <p:extLst>
      <p:ext uri="{BB962C8B-B14F-4D97-AF65-F5344CB8AC3E}">
        <p14:creationId xmlns:p14="http://schemas.microsoft.com/office/powerpoint/2010/main" val="1059482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36F79-C06A-72E7-E694-201E5C5D2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498" y="473917"/>
            <a:ext cx="10515600" cy="1325563"/>
          </a:xfrm>
        </p:spPr>
        <p:txBody>
          <a:bodyPr/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團隊成員分工及成員簡介</a:t>
            </a:r>
            <a:endParaRPr lang="zh-TW" altLang="en-US" dirty="0"/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CDBA0F19-4EDB-6E64-BF69-5FCF8A3B25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575774"/>
              </p:ext>
            </p:extLst>
          </p:nvPr>
        </p:nvGraphicFramePr>
        <p:xfrm>
          <a:off x="1259633" y="2077552"/>
          <a:ext cx="8657250" cy="38716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46852">
                  <a:extLst>
                    <a:ext uri="{9D8B030D-6E8A-4147-A177-3AD203B41FA5}">
                      <a16:colId xmlns:a16="http://schemas.microsoft.com/office/drawing/2014/main" val="1800074419"/>
                    </a:ext>
                  </a:extLst>
                </a:gridCol>
                <a:gridCol w="1936103">
                  <a:extLst>
                    <a:ext uri="{9D8B030D-6E8A-4147-A177-3AD203B41FA5}">
                      <a16:colId xmlns:a16="http://schemas.microsoft.com/office/drawing/2014/main" val="1611014559"/>
                    </a:ext>
                  </a:extLst>
                </a:gridCol>
                <a:gridCol w="5074295">
                  <a:extLst>
                    <a:ext uri="{9D8B030D-6E8A-4147-A177-3AD203B41FA5}">
                      <a16:colId xmlns:a16="http://schemas.microsoft.com/office/drawing/2014/main" val="2017480430"/>
                    </a:ext>
                  </a:extLst>
                </a:gridCol>
              </a:tblGrid>
              <a:tr h="48836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分工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389906"/>
                  </a:ext>
                </a:extLst>
              </a:tr>
              <a:tr h="385730">
                <a:tc>
                  <a:txBody>
                    <a:bodyPr/>
                    <a:lstStyle/>
                    <a:p>
                      <a:r>
                        <a:rPr lang="zh-TW" altLang="en-US" dirty="0"/>
                        <a:t>組長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彭彥愷</a:t>
                      </a:r>
                      <a:endParaRPr lang="en-US" altLang="zh-TW" sz="1800" dirty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MQTT </a:t>
                      </a:r>
                      <a:r>
                        <a:rPr lang="zh-TW" altLang="en-US" dirty="0"/>
                        <a:t>連線</a:t>
                      </a:r>
                      <a:r>
                        <a:rPr lang="en-US" altLang="zh-TW" dirty="0"/>
                        <a:t>(esp8266)</a:t>
                      </a:r>
                    </a:p>
                    <a:p>
                      <a:r>
                        <a:rPr lang="zh-TW" altLang="en-US" dirty="0"/>
                        <a:t>作動元件</a:t>
                      </a:r>
                      <a:endParaRPr lang="en-US" altLang="zh-TW" dirty="0"/>
                    </a:p>
                    <a:p>
                      <a:r>
                        <a:rPr lang="zh-TW" altLang="en-US" dirty="0"/>
                        <a:t>材料購買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01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組員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陳佑峻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材料購買</a:t>
                      </a:r>
                    </a:p>
                    <a:p>
                      <a:r>
                        <a:rPr lang="en-US" altLang="zh-TW" dirty="0"/>
                        <a:t>Ppt</a:t>
                      </a:r>
                      <a:r>
                        <a:rPr lang="zh-TW" altLang="en-US" dirty="0"/>
                        <a:t>製作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甘特圖 循序圖</a:t>
                      </a:r>
                      <a:r>
                        <a:rPr lang="en-US" altLang="zh-TW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886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組員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賴俊諺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感測元件</a:t>
                      </a:r>
                      <a:endParaRPr lang="en-US" altLang="zh-TW" dirty="0"/>
                    </a:p>
                    <a:p>
                      <a:r>
                        <a:rPr lang="zh-TW" altLang="en-US" dirty="0"/>
                        <a:t>模型組裝</a:t>
                      </a:r>
                      <a:endParaRPr lang="en-US" altLang="zh-TW" dirty="0"/>
                    </a:p>
                    <a:p>
                      <a:r>
                        <a:rPr lang="zh-TW" altLang="en-US" dirty="0"/>
                        <a:t>材料購買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67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組員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胡瑋倫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網頁上架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MQTT broker</a:t>
                      </a:r>
                      <a:r>
                        <a:rPr lang="zh-TW" altLang="en-US" dirty="0"/>
                        <a:t>架設</a:t>
                      </a:r>
                      <a:endParaRPr lang="en-US" altLang="zh-TW" dirty="0"/>
                    </a:p>
                    <a:p>
                      <a:r>
                        <a:rPr lang="zh-TW" altLang="en-US" dirty="0"/>
                        <a:t>發布</a:t>
                      </a:r>
                      <a:r>
                        <a:rPr lang="en-US" altLang="zh-TW" dirty="0"/>
                        <a:t>topic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061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684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B2D476-D6BE-BA01-C488-56D73B06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計劃進度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A47942F-4E9E-E481-E298-BEFBEC552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3173424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680CF4-53A1-98B8-D643-E71D7807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實際進度甘特圖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F36A693-27F7-08A6-155E-76B0D8DD1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368425"/>
            <a:ext cx="1024890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53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88AFD-A787-F9A7-6F78-E5BF8ECF8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A88A5C-D7EB-EF0E-80F1-F8F12E610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i="0" dirty="0">
                <a:solidFill>
                  <a:srgbClr val="3D3D3D"/>
                </a:solidFill>
                <a:effectLst/>
                <a:latin typeface="-apple-system"/>
              </a:rPr>
              <a:t>使用 </a:t>
            </a:r>
            <a:r>
              <a:rPr lang="en-US" altLang="zh-TW" b="1" i="0" dirty="0" err="1">
                <a:solidFill>
                  <a:srgbClr val="3D3D3D"/>
                </a:solidFill>
                <a:effectLst/>
                <a:latin typeface="-apple-system"/>
              </a:rPr>
              <a:t>NodeMCU</a:t>
            </a:r>
            <a:r>
              <a:rPr lang="en-US" altLang="zh-TW" b="1" i="0" dirty="0">
                <a:solidFill>
                  <a:srgbClr val="3D3D3D"/>
                </a:solidFill>
                <a:effectLst/>
                <a:latin typeface="-apple-system"/>
              </a:rPr>
              <a:t> </a:t>
            </a:r>
            <a:r>
              <a:rPr lang="zh-TW" altLang="en-US" b="1" i="0" dirty="0">
                <a:solidFill>
                  <a:srgbClr val="3D3D3D"/>
                </a:solidFill>
                <a:effectLst/>
                <a:latin typeface="-apple-system"/>
              </a:rPr>
              <a:t>和 </a:t>
            </a:r>
            <a:r>
              <a:rPr lang="en-US" altLang="zh-TW" b="1" i="0" dirty="0">
                <a:solidFill>
                  <a:srgbClr val="3D3D3D"/>
                </a:solidFill>
                <a:effectLst/>
                <a:latin typeface="-apple-system"/>
              </a:rPr>
              <a:t>DHT11 </a:t>
            </a:r>
            <a:r>
              <a:rPr lang="zh-TW" altLang="en-US" b="1" i="0" dirty="0">
                <a:solidFill>
                  <a:srgbClr val="3D3D3D"/>
                </a:solidFill>
                <a:effectLst/>
                <a:latin typeface="-apple-system"/>
              </a:rPr>
              <a:t>傳感器通過 </a:t>
            </a:r>
            <a:r>
              <a:rPr lang="en-US" altLang="zh-TW" b="1" i="0" dirty="0">
                <a:solidFill>
                  <a:srgbClr val="3D3D3D"/>
                </a:solidFill>
                <a:effectLst/>
                <a:latin typeface="-apple-system"/>
              </a:rPr>
              <a:t>MQTT </a:t>
            </a:r>
            <a:r>
              <a:rPr lang="zh-TW" altLang="en-US" b="1" i="0" dirty="0">
                <a:solidFill>
                  <a:srgbClr val="3D3D3D"/>
                </a:solidFill>
                <a:effectLst/>
                <a:latin typeface="-apple-system"/>
              </a:rPr>
              <a:t>上傳溫溼度數據</a:t>
            </a:r>
            <a:r>
              <a:rPr lang="en-US" altLang="zh-TW" b="1" dirty="0">
                <a:solidFill>
                  <a:srgbClr val="3D3D3D"/>
                </a:solidFill>
                <a:latin typeface="-apple-system"/>
              </a:rPr>
              <a:t>:</a:t>
            </a:r>
            <a:endParaRPr lang="zh-TW" altLang="en-US" b="1" i="0" dirty="0">
              <a:solidFill>
                <a:srgbClr val="3D3D3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https://www.twblogs.net/a/5eef16c39a0178f1ef437205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b="1" i="0" dirty="0">
                <a:solidFill>
                  <a:srgbClr val="16181A"/>
                </a:solidFill>
                <a:effectLst/>
                <a:latin typeface="-apple-system"/>
              </a:rPr>
              <a:t>MQTT</a:t>
            </a:r>
            <a:r>
              <a:rPr lang="zh-TW" altLang="en-US" b="1" i="0" dirty="0">
                <a:solidFill>
                  <a:srgbClr val="16181A"/>
                </a:solidFill>
                <a:effectLst/>
                <a:latin typeface="-apple-system"/>
              </a:rPr>
              <a:t>教學（九）：使用</a:t>
            </a:r>
            <a:r>
              <a:rPr lang="en-US" altLang="zh-TW" b="1" i="0" dirty="0">
                <a:solidFill>
                  <a:srgbClr val="16181A"/>
                </a:solidFill>
                <a:effectLst/>
                <a:latin typeface="-apple-system"/>
              </a:rPr>
              <a:t>ESP8266</a:t>
            </a:r>
            <a:r>
              <a:rPr lang="zh-TW" altLang="en-US" b="1" i="0" dirty="0">
                <a:solidFill>
                  <a:srgbClr val="16181A"/>
                </a:solidFill>
                <a:effectLst/>
                <a:latin typeface="-apple-system"/>
              </a:rPr>
              <a:t>上傳資料到</a:t>
            </a:r>
            <a:r>
              <a:rPr lang="en-US" altLang="zh-TW" b="1" i="0" dirty="0" err="1">
                <a:solidFill>
                  <a:srgbClr val="16181A"/>
                </a:solidFill>
                <a:effectLst/>
                <a:latin typeface="-apple-system"/>
              </a:rPr>
              <a:t>ThingSpeak</a:t>
            </a:r>
            <a:r>
              <a:rPr lang="en-US" altLang="zh-TW" b="1" i="0" dirty="0">
                <a:solidFill>
                  <a:srgbClr val="16181A"/>
                </a:solidFill>
                <a:effectLst/>
                <a:latin typeface="-apple-system"/>
              </a:rPr>
              <a:t> MQTT</a:t>
            </a:r>
            <a:r>
              <a:rPr lang="zh-TW" altLang="en-US" b="1" i="0" dirty="0">
                <a:solidFill>
                  <a:srgbClr val="16181A"/>
                </a:solidFill>
                <a:effectLst/>
                <a:latin typeface="-apple-system"/>
              </a:rPr>
              <a:t>伺服器</a:t>
            </a:r>
            <a:r>
              <a:rPr lang="en-US" altLang="zh-TW" b="1" dirty="0">
                <a:solidFill>
                  <a:srgbClr val="16181A"/>
                </a:solidFill>
                <a:latin typeface="-apple-system"/>
              </a:rPr>
              <a:t>: </a:t>
            </a:r>
            <a:r>
              <a:rPr lang="en-US" altLang="zh-TW" b="1" dirty="0">
                <a:solidFill>
                  <a:srgbClr val="16181A"/>
                </a:solidFill>
                <a:latin typeface="-apple-system"/>
                <a:hlinkClick r:id="rId3"/>
              </a:rPr>
              <a:t>https://swf.com.tw/?p=1089</a:t>
            </a:r>
            <a:endParaRPr lang="en-US" altLang="zh-TW" b="1" dirty="0">
              <a:solidFill>
                <a:srgbClr val="16181A"/>
              </a:solidFill>
              <a:latin typeface="-apple-system"/>
            </a:endParaRPr>
          </a:p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使用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python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實現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MQTT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釋出、訂閱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: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  <a:hlinkClick r:id="rId4"/>
              </a:rPr>
              <a:t>https://www.796t.com/article.php?id=55564</a:t>
            </a:r>
            <a:endParaRPr lang="en-US" altLang="zh-TW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zh-TW" altLang="en-US" b="0" i="0" dirty="0">
                <a:solidFill>
                  <a:srgbClr val="212529"/>
                </a:solidFill>
                <a:effectLst/>
                <a:latin typeface="pingfang sc"/>
              </a:rPr>
              <a:t>怎樣從中傳輸</a:t>
            </a:r>
            <a:r>
              <a:rPr lang="en-US" altLang="zh-TW" b="0" i="0" dirty="0">
                <a:solidFill>
                  <a:srgbClr val="212529"/>
                </a:solidFill>
                <a:effectLst/>
                <a:latin typeface="pingfang sc"/>
              </a:rPr>
              <a:t>MQTT</a:t>
            </a:r>
            <a:r>
              <a:rPr lang="zh-TW" altLang="en-US" b="0" i="0" dirty="0">
                <a:solidFill>
                  <a:srgbClr val="212529"/>
                </a:solidFill>
                <a:effectLst/>
                <a:latin typeface="pingfang sc"/>
              </a:rPr>
              <a:t>消息</a:t>
            </a:r>
            <a:r>
              <a:rPr lang="en-US" altLang="zh-TW" b="0" i="0" dirty="0">
                <a:solidFill>
                  <a:srgbClr val="212529"/>
                </a:solidFill>
                <a:effectLst/>
                <a:latin typeface="pingfang sc"/>
              </a:rPr>
              <a:t>ESP8266/</a:t>
            </a:r>
            <a:r>
              <a:rPr lang="en-US" altLang="zh-TW" b="0" i="0" dirty="0" err="1">
                <a:solidFill>
                  <a:srgbClr val="212529"/>
                </a:solidFill>
                <a:effectLst/>
                <a:latin typeface="pingfang sc"/>
              </a:rPr>
              <a:t>NodeMCU</a:t>
            </a:r>
            <a:r>
              <a:rPr lang="zh-TW" altLang="en-US" b="0" i="0" dirty="0">
                <a:solidFill>
                  <a:srgbClr val="212529"/>
                </a:solidFill>
                <a:effectLst/>
                <a:latin typeface="pingfang sc"/>
              </a:rPr>
              <a:t>到運行</a:t>
            </a:r>
            <a:r>
              <a:rPr lang="en-US" altLang="zh-TW" b="0" i="0" dirty="0">
                <a:solidFill>
                  <a:srgbClr val="212529"/>
                </a:solidFill>
                <a:effectLst/>
                <a:latin typeface="pingfang sc"/>
              </a:rPr>
              <a:t>MQTT</a:t>
            </a:r>
            <a:r>
              <a:rPr lang="zh-TW" altLang="en-US" b="0" i="0" dirty="0">
                <a:solidFill>
                  <a:srgbClr val="212529"/>
                </a:solidFill>
                <a:effectLst/>
                <a:latin typeface="pingfang sc"/>
              </a:rPr>
              <a:t>代理的樹莓派</a:t>
            </a:r>
            <a:r>
              <a:rPr lang="en-US" altLang="zh-TW" b="0" i="0" dirty="0">
                <a:solidFill>
                  <a:srgbClr val="212529"/>
                </a:solidFill>
                <a:effectLst/>
                <a:latin typeface="pingfang sc"/>
              </a:rPr>
              <a:t>: </a:t>
            </a:r>
            <a:r>
              <a:rPr lang="en-US" altLang="zh-TW" b="0" i="0" dirty="0">
                <a:solidFill>
                  <a:srgbClr val="212529"/>
                </a:solidFill>
                <a:effectLst/>
                <a:latin typeface="pingfang sc"/>
                <a:hlinkClick r:id="rId5"/>
              </a:rPr>
              <a:t>https://ppfocus.com/hk/0/di939127d.html</a:t>
            </a:r>
            <a:endParaRPr lang="en-US" altLang="zh-TW" b="0" i="0" dirty="0">
              <a:solidFill>
                <a:srgbClr val="212529"/>
              </a:solidFill>
              <a:effectLst/>
              <a:latin typeface="pingfang sc"/>
            </a:endParaRPr>
          </a:p>
          <a:p>
            <a:pPr marL="0" indent="0">
              <a:buNone/>
            </a:pPr>
            <a:endParaRPr lang="zh-TW" altLang="en-US" b="0" i="0" dirty="0">
              <a:solidFill>
                <a:srgbClr val="212529"/>
              </a:solidFill>
              <a:effectLst/>
              <a:latin typeface="pingfang sc"/>
            </a:endParaRPr>
          </a:p>
          <a:p>
            <a:pPr marL="0" indent="0">
              <a:buNone/>
            </a:pPr>
            <a:endParaRPr lang="zh-TW" alt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zh-TW" altLang="en-US" b="1" i="0" dirty="0">
              <a:solidFill>
                <a:srgbClr val="16181A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5070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1264ED-6254-1DF9-53F9-F6C4B3CF2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影片連結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A741DD-89DB-8794-C4BC-EC64790C4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https://www.youtube.com/watch?v=mMTK8WDqpwk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450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694CE5-AC6A-6A05-F350-323E0E6F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使用情境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C629E7-E7EF-8599-A543-AED7F2C62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因為我身邊有朋友對種植物很感興趣</a:t>
            </a:r>
            <a:r>
              <a:rPr lang="en-US" altLang="zh-TW" dirty="0"/>
              <a:t>,</a:t>
            </a:r>
            <a:r>
              <a:rPr lang="zh-TW" altLang="en-US" dirty="0"/>
              <a:t>但她不擅長照顧植物</a:t>
            </a:r>
            <a:r>
              <a:rPr lang="en-US" altLang="zh-TW" dirty="0"/>
              <a:t>,</a:t>
            </a:r>
            <a:r>
              <a:rPr lang="zh-TW" altLang="en-US" dirty="0"/>
              <a:t>所以希望藉由開發一個溫室來帶給他一些種植物的體驗</a:t>
            </a:r>
            <a:r>
              <a:rPr lang="en-US" altLang="zh-TW" dirty="0"/>
              <a:t>,</a:t>
            </a:r>
            <a:r>
              <a:rPr lang="zh-TW" altLang="en-US" dirty="0"/>
              <a:t>又不用害怕疏於照顧導致植物死亡</a:t>
            </a:r>
            <a:r>
              <a:rPr lang="en-US" altLang="zh-TW" dirty="0"/>
              <a:t>,</a:t>
            </a:r>
            <a:r>
              <a:rPr lang="zh-TW" altLang="en-US" dirty="0"/>
              <a:t>且可以利用小空間發揮大價值種出自己喜歡的植物</a:t>
            </a:r>
          </a:p>
        </p:txBody>
      </p:sp>
    </p:spTree>
    <p:extLst>
      <p:ext uri="{BB962C8B-B14F-4D97-AF65-F5344CB8AC3E}">
        <p14:creationId xmlns:p14="http://schemas.microsoft.com/office/powerpoint/2010/main" val="2499528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D6DAEA-97D6-EC8E-36C2-5B3B307E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5B50E6-4687-7A06-E2A4-1547A0CB0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altLang="zh-TW" b="0" i="0" dirty="0">
                <a:solidFill>
                  <a:srgbClr val="333333"/>
                </a:solidFill>
                <a:effectLst/>
                <a:latin typeface="Raleway" pitchFamily="2" charset="0"/>
              </a:rPr>
              <a:t>1.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aleway" pitchFamily="2" charset="0"/>
              </a:rPr>
              <a:t>溫室本體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aleway" pitchFamily="2" charset="0"/>
              </a:rPr>
              <a:t>: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aleway" pitchFamily="2" charset="0"/>
              </a:rPr>
              <a:t>用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Noto Sans Tamil UI"/>
              </a:rPr>
              <a:t>壓克力板製作小溫室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Noto Sans Tamil UI"/>
              </a:rPr>
              <a:t>,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Noto Sans Tamil UI"/>
              </a:rPr>
              <a:t>可以按照自己的想法製作</a:t>
            </a:r>
            <a:endParaRPr lang="en-US" altLang="zh-TW" b="0" i="0" dirty="0">
              <a:solidFill>
                <a:srgbClr val="333333"/>
              </a:solidFill>
              <a:effectLst/>
              <a:latin typeface="Noto Sans Tamil UI"/>
            </a:endParaRPr>
          </a:p>
          <a:p>
            <a:pPr fontAlgn="base"/>
            <a:r>
              <a:rPr lang="en-US" altLang="zh-TW" b="0" i="0" dirty="0">
                <a:solidFill>
                  <a:srgbClr val="333333"/>
                </a:solidFill>
                <a:effectLst/>
                <a:latin typeface="Raleway" pitchFamily="2" charset="0"/>
              </a:rPr>
              <a:t>2.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aleway" pitchFamily="2" charset="0"/>
              </a:rPr>
              <a:t>植物光源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aleway" pitchFamily="2" charset="0"/>
              </a:rPr>
              <a:t>:LED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aleway" pitchFamily="2" charset="0"/>
              </a:rPr>
              <a:t>光條</a:t>
            </a:r>
            <a:endParaRPr lang="en-US" altLang="zh-TW" b="0" i="0" dirty="0">
              <a:solidFill>
                <a:srgbClr val="333333"/>
              </a:solidFill>
              <a:effectLst/>
              <a:latin typeface="Raleway" pitchFamily="2" charset="0"/>
            </a:endParaRPr>
          </a:p>
          <a:p>
            <a:pPr fontAlgn="base"/>
            <a:r>
              <a:rPr lang="en-US" altLang="zh-TW" b="0" i="0" dirty="0">
                <a:solidFill>
                  <a:srgbClr val="333333"/>
                </a:solidFill>
                <a:effectLst/>
                <a:latin typeface="Raleway" pitchFamily="2" charset="0"/>
              </a:rPr>
              <a:t>3.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aleway" pitchFamily="2" charset="0"/>
              </a:rPr>
              <a:t>空調設備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aleway" pitchFamily="2" charset="0"/>
              </a:rPr>
              <a:t>: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aleway" pitchFamily="2" charset="0"/>
              </a:rPr>
              <a:t>風扇</a:t>
            </a:r>
            <a:endParaRPr lang="en-US" altLang="zh-TW" b="0" i="0" dirty="0">
              <a:solidFill>
                <a:srgbClr val="333333"/>
              </a:solidFill>
              <a:effectLst/>
              <a:latin typeface="Raleway" pitchFamily="2" charset="0"/>
            </a:endParaRPr>
          </a:p>
          <a:p>
            <a:pPr fontAlgn="base"/>
            <a:r>
              <a:rPr lang="en-US" altLang="zh-TW" b="0" i="0" dirty="0">
                <a:solidFill>
                  <a:srgbClr val="333333"/>
                </a:solidFill>
                <a:effectLst/>
                <a:latin typeface="Raleway" pitchFamily="2" charset="0"/>
              </a:rPr>
              <a:t>4.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aleway" pitchFamily="2" charset="0"/>
              </a:rPr>
              <a:t>灌溉設備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aleway" pitchFamily="2" charset="0"/>
              </a:rPr>
              <a:t>: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aleway" pitchFamily="2" charset="0"/>
              </a:rPr>
              <a:t>抽水馬達 過濾器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aleway" pitchFamily="2" charset="0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aleway" pitchFamily="2" charset="0"/>
              </a:rPr>
              <a:t>用紙板做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aleway" pitchFamily="2" charset="0"/>
              </a:rPr>
              <a:t>)</a:t>
            </a:r>
            <a:endParaRPr lang="zh-TW" altLang="en-US" b="0" i="0" dirty="0">
              <a:solidFill>
                <a:srgbClr val="333333"/>
              </a:solidFill>
              <a:effectLst/>
              <a:latin typeface="Raleway" pitchFamily="2" charset="0"/>
            </a:endParaRPr>
          </a:p>
          <a:p>
            <a:pPr fontAlgn="base"/>
            <a:r>
              <a:rPr lang="en-US" altLang="zh-TW" b="0" i="0" dirty="0">
                <a:solidFill>
                  <a:srgbClr val="333333"/>
                </a:solidFill>
                <a:effectLst/>
                <a:latin typeface="Raleway" pitchFamily="2" charset="0"/>
              </a:rPr>
              <a:t>5.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aleway" pitchFamily="2" charset="0"/>
              </a:rPr>
              <a:t>電控系統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aleway" pitchFamily="2" charset="0"/>
              </a:rPr>
              <a:t>: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aleway" pitchFamily="2" charset="0"/>
              </a:rPr>
              <a:t>用繼電器來控制設備開關已達到目的</a:t>
            </a:r>
          </a:p>
          <a:p>
            <a:pPr fontAlgn="base"/>
            <a:r>
              <a:rPr lang="en-US" altLang="zh-TW" b="0" i="0" dirty="0">
                <a:solidFill>
                  <a:srgbClr val="333333"/>
                </a:solidFill>
                <a:effectLst/>
                <a:latin typeface="Raleway" pitchFamily="2" charset="0"/>
              </a:rPr>
              <a:t>6.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aleway" pitchFamily="2" charset="0"/>
              </a:rPr>
              <a:t>感測元件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aleway" pitchFamily="2" charset="0"/>
              </a:rPr>
              <a:t>: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aleway" pitchFamily="2" charset="0"/>
              </a:rPr>
              <a:t>溫溼度感測器 土壤溼度感測器 </a:t>
            </a:r>
            <a:endParaRPr lang="en-US" altLang="zh-TW" b="0" i="0" dirty="0">
              <a:solidFill>
                <a:srgbClr val="333333"/>
              </a:solidFill>
              <a:effectLst/>
              <a:latin typeface="Raleway" pitchFamily="2" charset="0"/>
            </a:endParaRPr>
          </a:p>
          <a:p>
            <a:pPr fontAlgn="base"/>
            <a:r>
              <a:rPr lang="en-US" altLang="zh-TW" dirty="0">
                <a:solidFill>
                  <a:srgbClr val="333333"/>
                </a:solidFill>
                <a:latin typeface="Raleway" pitchFamily="2" charset="0"/>
              </a:rPr>
              <a:t>7.NodeMcu</a:t>
            </a:r>
            <a:endParaRPr lang="en-US" altLang="zh-TW" b="0" i="0" dirty="0">
              <a:solidFill>
                <a:srgbClr val="333333"/>
              </a:solidFill>
              <a:effectLst/>
              <a:latin typeface="Raleway" pitchFamily="2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810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7509FB-DDEC-FFC6-86F9-B6C7D817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硬體型號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AB9570-DCEF-80D4-1650-35CFCD782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zh-TW" dirty="0" err="1">
                <a:latin typeface="+mj-lt"/>
                <a:ea typeface="+mj-ea"/>
                <a:cs typeface="+mj-cs"/>
              </a:rPr>
              <a:t>NodeMcu</a:t>
            </a:r>
            <a:r>
              <a:rPr lang="zh-TW" altLang="en-US" dirty="0">
                <a:latin typeface="+mj-lt"/>
                <a:ea typeface="+mj-ea"/>
                <a:cs typeface="+mj-cs"/>
              </a:rPr>
              <a:t>版本</a:t>
            </a:r>
            <a:r>
              <a:rPr lang="en-US" altLang="zh-TW" dirty="0">
                <a:latin typeface="+mj-lt"/>
                <a:ea typeface="+mj-ea"/>
                <a:cs typeface="+mj-cs"/>
              </a:rPr>
              <a:t>:</a:t>
            </a:r>
            <a:r>
              <a:rPr lang="zh-TW" altLang="en-US" dirty="0">
                <a:latin typeface="+mj-lt"/>
                <a:ea typeface="+mj-ea"/>
                <a:cs typeface="+mj-cs"/>
              </a:rPr>
              <a:t>搭載</a:t>
            </a:r>
            <a:r>
              <a:rPr lang="en-US" altLang="zh-TW" dirty="0">
                <a:latin typeface="+mj-lt"/>
                <a:ea typeface="+mj-ea"/>
                <a:cs typeface="+mj-cs"/>
              </a:rPr>
              <a:t>ESP8266</a:t>
            </a:r>
            <a:r>
              <a:rPr lang="zh-TW" altLang="en-US" dirty="0">
                <a:latin typeface="+mj-lt"/>
                <a:ea typeface="+mj-ea"/>
                <a:cs typeface="+mj-cs"/>
              </a:rPr>
              <a:t>的</a:t>
            </a:r>
            <a:r>
              <a:rPr lang="en-US" altLang="zh-TW" dirty="0">
                <a:latin typeface="+mj-lt"/>
                <a:ea typeface="+mj-ea"/>
                <a:cs typeface="+mj-cs"/>
              </a:rPr>
              <a:t>v3</a:t>
            </a:r>
          </a:p>
          <a:p>
            <a:pPr marL="0" indent="0">
              <a:spcBef>
                <a:spcPct val="0"/>
              </a:spcBef>
              <a:buNone/>
            </a:pPr>
            <a:r>
              <a:rPr lang="zh-TW" altLang="en-US" dirty="0">
                <a:latin typeface="+mj-lt"/>
                <a:ea typeface="+mj-ea"/>
                <a:cs typeface="+mj-cs"/>
              </a:rPr>
              <a:t>溫濕度感測器版本</a:t>
            </a:r>
            <a:r>
              <a:rPr lang="en-US" altLang="zh-TW" dirty="0">
                <a:latin typeface="+mj-lt"/>
                <a:ea typeface="+mj-ea"/>
                <a:cs typeface="+mj-cs"/>
              </a:rPr>
              <a:t>:DHT11</a:t>
            </a:r>
          </a:p>
          <a:p>
            <a:pPr marL="0" indent="0">
              <a:spcBef>
                <a:spcPct val="0"/>
              </a:spcBef>
              <a:buNone/>
            </a:pPr>
            <a:r>
              <a:rPr lang="zh-TW" altLang="en-US" dirty="0">
                <a:latin typeface="+mj-lt"/>
                <a:ea typeface="+mj-ea"/>
                <a:cs typeface="+mj-cs"/>
              </a:rPr>
              <a:t>土壤溼度感測器</a:t>
            </a:r>
            <a:endParaRPr lang="en-US" altLang="zh-TW" dirty="0">
              <a:latin typeface="+mj-lt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TW" altLang="en-US" dirty="0">
                <a:latin typeface="+mj-lt"/>
                <a:ea typeface="+mj-ea"/>
                <a:cs typeface="+mj-cs"/>
              </a:rPr>
              <a:t>植物燈條</a:t>
            </a:r>
            <a:endParaRPr lang="en-US" altLang="zh-TW" dirty="0">
              <a:latin typeface="+mj-lt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TW" altLang="en-US" dirty="0">
                <a:latin typeface="+mj-lt"/>
                <a:ea typeface="+mj-ea"/>
                <a:cs typeface="+mj-cs"/>
              </a:rPr>
              <a:t>風扇</a:t>
            </a:r>
            <a:endParaRPr lang="en-US" altLang="zh-TW" dirty="0">
              <a:latin typeface="+mj-lt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TW" altLang="en-US" dirty="0">
                <a:latin typeface="+mj-lt"/>
                <a:ea typeface="+mj-ea"/>
                <a:cs typeface="+mj-cs"/>
              </a:rPr>
              <a:t>抽水馬達</a:t>
            </a:r>
            <a:endParaRPr lang="en-US" altLang="zh-TW" dirty="0">
              <a:latin typeface="+mj-lt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TW" altLang="en-US" dirty="0">
                <a:latin typeface="+mj-lt"/>
                <a:ea typeface="+mj-ea"/>
                <a:cs typeface="+mj-cs"/>
              </a:rPr>
              <a:t>樹梅派 </a:t>
            </a:r>
            <a:r>
              <a:rPr lang="en-US" altLang="zh-TW" dirty="0">
                <a:latin typeface="+mj-lt"/>
                <a:ea typeface="+mj-ea"/>
                <a:cs typeface="+mj-cs"/>
              </a:rPr>
              <a:t>(</a:t>
            </a:r>
            <a:r>
              <a:rPr lang="zh-TW" altLang="en-US" dirty="0">
                <a:latin typeface="+mj-lt"/>
                <a:ea typeface="+mj-ea"/>
                <a:cs typeface="+mj-cs"/>
              </a:rPr>
              <a:t>幾代</a:t>
            </a:r>
            <a:r>
              <a:rPr lang="en-US" altLang="zh-TW">
                <a:latin typeface="+mj-lt"/>
                <a:ea typeface="+mj-ea"/>
                <a:cs typeface="+mj-cs"/>
              </a:rPr>
              <a:t>)</a:t>
            </a:r>
            <a:endParaRPr lang="zh-TW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FF5CC8-DEFB-FC89-048A-4734CD862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8757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163ECD-3928-6F8F-6A55-CB811A3F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應用軟體版本</a:t>
            </a:r>
          </a:p>
        </p:txBody>
      </p:sp>
      <p:pic>
        <p:nvPicPr>
          <p:cNvPr id="1026" name="Picture 2" descr="Arduino - 维基百科，自由的百科全书">
            <a:extLst>
              <a:ext uri="{FF2B5EF4-FFF2-40B4-BE49-F238E27FC236}">
                <a16:creationId xmlns:a16="http://schemas.microsoft.com/office/drawing/2014/main" id="{1EB2CE50-888F-4F1F-8E33-2FC9A8B4F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74984"/>
            <a:ext cx="2059745" cy="140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8A2EC35F-CB7B-EDC7-87DD-3CE4D408D9C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38200" y="3784209"/>
            <a:ext cx="1716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>
                <a:latin typeface="+mj-lt"/>
              </a:rPr>
              <a:t>arduino</a:t>
            </a:r>
            <a:endParaRPr lang="en-US" altLang="zh-TW" sz="3600" dirty="0">
              <a:latin typeface="+mj-lt"/>
            </a:endParaRPr>
          </a:p>
          <a:p>
            <a:r>
              <a:rPr lang="zh-TW" altLang="en-US" dirty="0"/>
              <a:t>版本</a:t>
            </a:r>
            <a:r>
              <a:rPr lang="en-US" altLang="zh-TW" dirty="0"/>
              <a:t>:1.8.13</a:t>
            </a:r>
            <a:endParaRPr lang="zh-TW" altLang="en-US" dirty="0"/>
          </a:p>
        </p:txBody>
      </p:sp>
      <p:pic>
        <p:nvPicPr>
          <p:cNvPr id="1028" name="Picture 4" descr="下載Visual Studio Tools - 免費安裝Windows、Mac、Linux">
            <a:extLst>
              <a:ext uri="{FF2B5EF4-FFF2-40B4-BE49-F238E27FC236}">
                <a16:creationId xmlns:a16="http://schemas.microsoft.com/office/drawing/2014/main" id="{539F573E-84C2-F2E8-5136-6192C9BCA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464" y="1825750"/>
            <a:ext cx="1958459" cy="195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E5309DB-8A82-B503-AAF9-5817D6831964}"/>
              </a:ext>
            </a:extLst>
          </p:cNvPr>
          <p:cNvSpPr txBox="1"/>
          <p:nvPr/>
        </p:nvSpPr>
        <p:spPr>
          <a:xfrm>
            <a:off x="3998794" y="3784209"/>
            <a:ext cx="34863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+mj-lt"/>
              </a:rPr>
              <a:t>visual studio code</a:t>
            </a:r>
          </a:p>
          <a:p>
            <a:r>
              <a:rPr lang="zh-TW" altLang="en-US" dirty="0"/>
              <a:t>版本</a:t>
            </a:r>
            <a:r>
              <a:rPr lang="en-US" altLang="zh-TW" dirty="0"/>
              <a:t>:1.67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0177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7509FB-DDEC-FFC6-86F9-B6C7D8179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023" y="384796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網路服務架構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E174448-A06D-6EED-E130-5D8BA8F02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3920" y="1842822"/>
            <a:ext cx="7595805" cy="490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7509FB-DDEC-FFC6-86F9-B6C7D81795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7056" y="399968"/>
            <a:ext cx="3932238" cy="1600200"/>
          </a:xfrm>
        </p:spPr>
        <p:txBody>
          <a:bodyPr/>
          <a:lstStyle/>
          <a:p>
            <a:r>
              <a:rPr lang="zh-TW" altLang="en-US" dirty="0"/>
              <a:t>網路拓樸圖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C3C801BA-F7E5-5D88-65E4-2C87ACCFC467}"/>
              </a:ext>
            </a:extLst>
          </p:cNvPr>
          <p:cNvSpPr/>
          <p:nvPr/>
        </p:nvSpPr>
        <p:spPr>
          <a:xfrm>
            <a:off x="79132" y="2099232"/>
            <a:ext cx="2006219" cy="10201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Output</a:t>
            </a:r>
          </a:p>
          <a:p>
            <a:pPr algn="ctr"/>
            <a:r>
              <a:rPr lang="zh-TW" altLang="en-US" sz="2800" dirty="0"/>
              <a:t>作動元件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FD968F87-4C20-4766-A683-15F58ED40E49}"/>
              </a:ext>
            </a:extLst>
          </p:cNvPr>
          <p:cNvSpPr/>
          <p:nvPr/>
        </p:nvSpPr>
        <p:spPr>
          <a:xfrm>
            <a:off x="2077869" y="2118580"/>
            <a:ext cx="2006220" cy="10201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MCU</a:t>
            </a:r>
            <a:endParaRPr lang="zh-TW" altLang="en-US" sz="440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F003816C-1CD9-2CBF-C08B-2B6A488741ED}"/>
              </a:ext>
            </a:extLst>
          </p:cNvPr>
          <p:cNvSpPr/>
          <p:nvPr/>
        </p:nvSpPr>
        <p:spPr>
          <a:xfrm>
            <a:off x="106853" y="4426868"/>
            <a:ext cx="2006220" cy="96567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感測元件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80860F4-C6C7-BDC8-9B3F-2109AFAC05A2}"/>
              </a:ext>
            </a:extLst>
          </p:cNvPr>
          <p:cNvSpPr txBox="1"/>
          <p:nvPr/>
        </p:nvSpPr>
        <p:spPr>
          <a:xfrm>
            <a:off x="2077869" y="3119428"/>
            <a:ext cx="2729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ID:DHCP</a:t>
            </a:r>
          </a:p>
          <a:p>
            <a:r>
              <a:rPr lang="en-US" altLang="zh-TW" sz="2400" dirty="0"/>
              <a:t>MQTT </a:t>
            </a:r>
            <a:r>
              <a:rPr lang="zh-TW" altLang="en-US" sz="2400" dirty="0"/>
              <a:t>訂閱</a:t>
            </a:r>
            <a:r>
              <a:rPr lang="en-US" altLang="zh-TW" sz="2400" dirty="0"/>
              <a:t>PORT: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64B08EE-BEBD-5BBB-165F-BD26D3E674A2}"/>
              </a:ext>
            </a:extLst>
          </p:cNvPr>
          <p:cNvSpPr txBox="1"/>
          <p:nvPr/>
        </p:nvSpPr>
        <p:spPr>
          <a:xfrm>
            <a:off x="2085351" y="5384952"/>
            <a:ext cx="2729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ID:DHCP</a:t>
            </a:r>
          </a:p>
          <a:p>
            <a:r>
              <a:rPr lang="en-US" altLang="zh-TW" sz="2400" dirty="0"/>
              <a:t>MQTT </a:t>
            </a:r>
            <a:r>
              <a:rPr lang="zh-TW" altLang="en-US" sz="2400" dirty="0"/>
              <a:t>推送</a:t>
            </a:r>
            <a:r>
              <a:rPr lang="en-US" altLang="zh-TW" sz="2400" dirty="0"/>
              <a:t>PORT:</a:t>
            </a:r>
            <a:endParaRPr lang="zh-TW" altLang="en-US" sz="2400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BE767932-2368-B5B4-80B7-31782F75A38F}"/>
              </a:ext>
            </a:extLst>
          </p:cNvPr>
          <p:cNvSpPr/>
          <p:nvPr/>
        </p:nvSpPr>
        <p:spPr>
          <a:xfrm>
            <a:off x="7570888" y="948526"/>
            <a:ext cx="3484337" cy="8561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WIFI AP</a:t>
            </a:r>
            <a:endParaRPr lang="zh-TW" altLang="en-US" sz="4400" dirty="0"/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420C0EE5-7E04-3F08-1272-E8F91036EEF6}"/>
              </a:ext>
            </a:extLst>
          </p:cNvPr>
          <p:cNvSpPr/>
          <p:nvPr/>
        </p:nvSpPr>
        <p:spPr>
          <a:xfrm>
            <a:off x="7570888" y="5009464"/>
            <a:ext cx="3484338" cy="6960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/>
              <a:t>循序圖</a:t>
            </a: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7E067748-9B2B-6424-8449-433467E1B0EE}"/>
              </a:ext>
            </a:extLst>
          </p:cNvPr>
          <p:cNvSpPr/>
          <p:nvPr/>
        </p:nvSpPr>
        <p:spPr>
          <a:xfrm>
            <a:off x="7570888" y="2846490"/>
            <a:ext cx="3484338" cy="11676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Raspberry Pi</a:t>
            </a:r>
          </a:p>
          <a:p>
            <a:pPr algn="ctr"/>
            <a:r>
              <a:rPr lang="en-US" altLang="zh-TW" sz="4400" dirty="0"/>
              <a:t>OS:</a:t>
            </a:r>
            <a:endParaRPr lang="zh-TW" altLang="en-US" sz="4400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D93F537D-74AF-5186-8F7D-8359167E6A50}"/>
              </a:ext>
            </a:extLst>
          </p:cNvPr>
          <p:cNvSpPr/>
          <p:nvPr/>
        </p:nvSpPr>
        <p:spPr>
          <a:xfrm>
            <a:off x="2113074" y="4426868"/>
            <a:ext cx="2006220" cy="96567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MCU</a:t>
            </a:r>
            <a:endParaRPr lang="zh-TW" altLang="en-US" sz="4400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940956F3-3EE6-17ED-5A99-49D8A4DE6CC0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flipH="1">
            <a:off x="4084089" y="1376622"/>
            <a:ext cx="3486799" cy="125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A112CFF8-DD05-70D9-D48C-F3477653DF5B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4119294" y="1376622"/>
            <a:ext cx="3451594" cy="3533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C0A11D98-8B60-22E7-ACFE-7B00F9396EDB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9313057" y="2816644"/>
            <a:ext cx="0" cy="298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807C553F-79D9-E3AD-46C9-6F58209DB636}"/>
              </a:ext>
            </a:extLst>
          </p:cNvPr>
          <p:cNvCxnSpPr>
            <a:stCxn id="13" idx="2"/>
            <a:endCxn id="36" idx="0"/>
          </p:cNvCxnSpPr>
          <p:nvPr/>
        </p:nvCxnSpPr>
        <p:spPr>
          <a:xfrm>
            <a:off x="9313057" y="1804717"/>
            <a:ext cx="0" cy="1041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FD9FBD64-44EE-A637-4D31-2D5B7686E182}"/>
              </a:ext>
            </a:extLst>
          </p:cNvPr>
          <p:cNvCxnSpPr>
            <a:stCxn id="36" idx="2"/>
            <a:endCxn id="35" idx="0"/>
          </p:cNvCxnSpPr>
          <p:nvPr/>
        </p:nvCxnSpPr>
        <p:spPr>
          <a:xfrm>
            <a:off x="9313057" y="4014154"/>
            <a:ext cx="0" cy="995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DC9D5E73-12DA-7EFB-04C3-B85F49D4DFA9}"/>
              </a:ext>
            </a:extLst>
          </p:cNvPr>
          <p:cNvSpPr txBox="1"/>
          <p:nvPr/>
        </p:nvSpPr>
        <p:spPr>
          <a:xfrm>
            <a:off x="9313056" y="3963194"/>
            <a:ext cx="2729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IP:192.168.1.101</a:t>
            </a:r>
          </a:p>
          <a:p>
            <a:r>
              <a:rPr lang="en-US" altLang="zh-TW" sz="2400" dirty="0"/>
              <a:t>MQTT PORT:1883</a:t>
            </a:r>
          </a:p>
        </p:txBody>
      </p:sp>
    </p:spTree>
    <p:extLst>
      <p:ext uri="{BB962C8B-B14F-4D97-AF65-F5344CB8AC3E}">
        <p14:creationId xmlns:p14="http://schemas.microsoft.com/office/powerpoint/2010/main" val="387773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7509FB-DDEC-FFC6-86F9-B6C7D817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Mqtt</a:t>
            </a:r>
            <a:r>
              <a:rPr lang="zh-TW" altLang="en-US" dirty="0"/>
              <a:t>通訊協定概念圖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FF5CC8-DEFB-FC89-048A-4734CD862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" name="圖片 10">
            <a:extLst>
              <a:ext uri="{FF2B5EF4-FFF2-40B4-BE49-F238E27FC236}">
                <a16:creationId xmlns:a16="http://schemas.microsoft.com/office/drawing/2014/main" id="{724D6FAC-BD5F-BA53-E2A5-3CBC52BE3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028700"/>
            <a:ext cx="6172200" cy="4791075"/>
          </a:xfrm>
        </p:spPr>
      </p:pic>
    </p:spTree>
    <p:extLst>
      <p:ext uri="{BB962C8B-B14F-4D97-AF65-F5344CB8AC3E}">
        <p14:creationId xmlns:p14="http://schemas.microsoft.com/office/powerpoint/2010/main" val="3353944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7509FB-DDEC-FFC6-86F9-B6C7D817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開發過程影片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AB9570-DCEF-80D4-1650-35CFCD782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樹莓派影片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b="0" i="0" u="none" strike="noStrike" dirty="0">
                <a:effectLst/>
                <a:latin typeface="Whitney"/>
                <a:hlinkClick r:id="rId2" tooltip="https://youtube.com/shorts/PwKVZkK4Fw0?feature=share"/>
              </a:rPr>
              <a:t>https://youtube.com/shorts/PwKVZkK4Fw0?feature=share</a:t>
            </a:r>
            <a:endParaRPr lang="en-US" altLang="zh-TW" b="0" i="0" u="none" strike="noStrike" dirty="0">
              <a:effectLst/>
              <a:latin typeface="Whitney"/>
            </a:endParaRPr>
          </a:p>
          <a:p>
            <a:pPr marL="0" indent="0">
              <a:buNone/>
            </a:pPr>
            <a:endParaRPr lang="en-US" altLang="zh-TW" dirty="0">
              <a:latin typeface="Whitney"/>
            </a:endParaRPr>
          </a:p>
          <a:p>
            <a:pPr marL="0" indent="0">
              <a:buNone/>
            </a:pPr>
            <a:r>
              <a:rPr lang="en-US" altLang="zh-TW" dirty="0"/>
              <a:t>Node-</a:t>
            </a:r>
            <a:r>
              <a:rPr lang="en-US" altLang="zh-TW" dirty="0" err="1"/>
              <a:t>mcu</a:t>
            </a:r>
            <a:r>
              <a:rPr lang="en-US" altLang="zh-TW" dirty="0"/>
              <a:t>(2)</a:t>
            </a:r>
            <a:r>
              <a:rPr lang="zh-TW" altLang="en-US" dirty="0"/>
              <a:t>進度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b="0" i="0" u="none" strike="noStrike" dirty="0">
                <a:effectLst/>
                <a:latin typeface="Whitney"/>
                <a:hlinkClick r:id="rId3" tooltip="https://youtube.com/shorts/WaKA_FlHWGA?feature=share"/>
              </a:rPr>
              <a:t>https://youtube.com/shorts/WaKA_FlHWGA?feature=share</a:t>
            </a:r>
            <a:endParaRPr lang="en-US" altLang="zh-TW" dirty="0"/>
          </a:p>
          <a:p>
            <a:pPr marL="0" indent="0">
              <a:buNone/>
            </a:pPr>
            <a:endParaRPr lang="en-US" altLang="zh-TW" b="0" i="0" u="none" strike="noStrike" dirty="0">
              <a:effectLst/>
              <a:latin typeface="Whitney"/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FF5CC8-DEFB-FC89-048A-4734CD862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115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721</Words>
  <Application>Microsoft Office PowerPoint</Application>
  <PresentationFormat>寬螢幕</PresentationFormat>
  <Paragraphs>101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Office 佈景主題</vt:lpstr>
      <vt:lpstr>第11組</vt:lpstr>
      <vt:lpstr>使用情境</vt:lpstr>
      <vt:lpstr>設備</vt:lpstr>
      <vt:lpstr>硬體型號</vt:lpstr>
      <vt:lpstr>應用軟體版本</vt:lpstr>
      <vt:lpstr>網路服務架構</vt:lpstr>
      <vt:lpstr>網路拓樸圖</vt:lpstr>
      <vt:lpstr>Mqtt通訊協定概念圖</vt:lpstr>
      <vt:lpstr>開發過程影片</vt:lpstr>
      <vt:lpstr>遇到問題與解決方法</vt:lpstr>
      <vt:lpstr>成果展示</vt:lpstr>
      <vt:lpstr>成果展示</vt:lpstr>
      <vt:lpstr>成果展示</vt:lpstr>
      <vt:lpstr>未來發展及探討</vt:lpstr>
      <vt:lpstr>團隊成員分工及成員簡介</vt:lpstr>
      <vt:lpstr>計劃進度</vt:lpstr>
      <vt:lpstr>實際進度甘特圖</vt:lpstr>
      <vt:lpstr>參考資料</vt:lpstr>
      <vt:lpstr>影片連結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陳佑峻</dc:creator>
  <cp:lastModifiedBy>彭彥愷</cp:lastModifiedBy>
  <cp:revision>17</cp:revision>
  <dcterms:created xsi:type="dcterms:W3CDTF">2022-06-08T07:00:48Z</dcterms:created>
  <dcterms:modified xsi:type="dcterms:W3CDTF">2022-10-21T08:25:10Z</dcterms:modified>
</cp:coreProperties>
</file>