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CD41-DF02-9449-A4D9-F8D680A8C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D0184-EE26-A240-B8A1-5B654C03C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34511-697F-294B-A5C6-A6CD07E7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90A-0E0A-9B46-A13F-CAFC9C619A1F}" type="datetimeFigureOut">
              <a:rPr lang="en-CN" smtClean="0"/>
              <a:t>2021/2/9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99E29-C22A-444E-923B-7C616D19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9AAE4-9D07-374F-9814-69A708F8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3D5-F431-134F-A4F1-EE5FD8923E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243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E5C3-0389-664C-99CA-EF989DA5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A130A-85DC-9348-89C2-07B745BB7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287C-AAA5-C446-9AB5-3367DFE2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90A-0E0A-9B46-A13F-CAFC9C619A1F}" type="datetimeFigureOut">
              <a:rPr lang="en-CN" smtClean="0"/>
              <a:t>2021/2/9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A998A-043A-DE4F-B577-D6FC8A6C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92B53-915C-9D4C-984C-A6A6160E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3D5-F431-134F-A4F1-EE5FD8923E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878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83A54-71D3-FE4A-8D76-92424A49E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64C24-6F7D-DF4D-9FC3-CF8841424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E356-EDB2-B345-9237-4F83C6C2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90A-0E0A-9B46-A13F-CAFC9C619A1F}" type="datetimeFigureOut">
              <a:rPr lang="en-CN" smtClean="0"/>
              <a:t>2021/2/9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1680A-B953-7542-856E-CAA779E6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57CD0-C86A-F241-9F71-7467A486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3D5-F431-134F-A4F1-EE5FD8923E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995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111D-E0A3-2F4B-833E-F88D921F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2D3E-7FDE-4F41-9055-C3A0A11D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C3142-E772-7143-8995-41F36202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90A-0E0A-9B46-A13F-CAFC9C619A1F}" type="datetimeFigureOut">
              <a:rPr lang="en-CN" smtClean="0"/>
              <a:t>2021/2/9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3DFD7-F3F6-ED48-93FE-BACBE495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F0427-0EB7-CD4C-B3B9-46264E99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3D5-F431-134F-A4F1-EE5FD8923E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847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409E-2D68-FB49-A37A-F653599A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1D98C-13B4-8B4A-93CD-3C748D11A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4BA5-1FA5-F444-AEF0-F839E231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90A-0E0A-9B46-A13F-CAFC9C619A1F}" type="datetimeFigureOut">
              <a:rPr lang="en-CN" smtClean="0"/>
              <a:t>2021/2/9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54CF6-529D-E743-9ED7-70C5B4C3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8ADF2-0578-2944-A9C2-483A76C5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3D5-F431-134F-A4F1-EE5FD8923E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501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A100-3558-0346-AE00-A47E1DE0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03CBE-BB42-2149-8982-604C6ADDD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5F343-9905-6A49-9493-4CF655B45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B0DE3-93D1-5541-AFE2-99B1F44F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90A-0E0A-9B46-A13F-CAFC9C619A1F}" type="datetimeFigureOut">
              <a:rPr lang="en-CN" smtClean="0"/>
              <a:t>2021/2/9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EEA14-858B-2D48-BB05-10B3B065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2DCD3-FDD6-D14B-AC60-C37F070B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3D5-F431-134F-A4F1-EE5FD8923E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820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E6F2-9263-2F49-9BB3-DFA36607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FC942-71EB-6641-9E69-1FF4B2317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FC507-0E89-2946-A3F6-E757DF44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1E32D-5632-F14F-8072-5AA9449AA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8CEE2-E5FB-AB41-B3DE-C131D51E1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87F20-083C-1A4B-B9A6-0B3781CD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90A-0E0A-9B46-A13F-CAFC9C619A1F}" type="datetimeFigureOut">
              <a:rPr lang="en-CN" smtClean="0"/>
              <a:t>2021/2/9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539B7-97F6-C54F-B21F-81B81716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DF203-4CBC-574D-8E4F-979D279E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3D5-F431-134F-A4F1-EE5FD8923E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509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B65C-6EC7-5541-B869-3B30EB87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76059-45AC-8945-A631-BFC1BEEB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90A-0E0A-9B46-A13F-CAFC9C619A1F}" type="datetimeFigureOut">
              <a:rPr lang="en-CN" smtClean="0"/>
              <a:t>2021/2/9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D07B2-6F09-2A4D-8082-D92377ED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72E54-0765-4942-AB45-7C21E00F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3D5-F431-134F-A4F1-EE5FD8923E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856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6000F-E2DE-7C46-879C-8B18C2C5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90A-0E0A-9B46-A13F-CAFC9C619A1F}" type="datetimeFigureOut">
              <a:rPr lang="en-CN" smtClean="0"/>
              <a:t>2021/2/9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AA5F2-7664-2543-8837-75045F45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C3374-D6C7-5D4F-8A72-6CE92908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3D5-F431-134F-A4F1-EE5FD8923E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269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8748-6E4E-0E4B-A91B-5A0E743F9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B5FE-0C01-C14F-BEC8-27669280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7A7F7-9BA7-504A-BC0F-87707E3FD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13451-3E81-D445-99AE-F0030DB6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90A-0E0A-9B46-A13F-CAFC9C619A1F}" type="datetimeFigureOut">
              <a:rPr lang="en-CN" smtClean="0"/>
              <a:t>2021/2/9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8B0AC-C014-494E-84C4-71F045EB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F8281-DCA4-8D43-A202-276D7A0B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3D5-F431-134F-A4F1-EE5FD8923E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728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5558-F21F-E94E-BCAF-26C48378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7A691-52AD-8C43-9E02-324E503AB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9E3D7-4F03-434D-A061-07C691E82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66D8D-2946-694F-9541-3EFAC935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790A-0E0A-9B46-A13F-CAFC9C619A1F}" type="datetimeFigureOut">
              <a:rPr lang="en-CN" smtClean="0"/>
              <a:t>2021/2/9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44823-0FE7-5844-814A-13366A39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DC611-86B9-FE45-8798-757AA443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3D5-F431-134F-A4F1-EE5FD8923E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155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6AF98-E9CE-EA42-AA92-7563FE0B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CADBA-6E2C-B647-9E36-B18E01ED1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2115E-31A0-C14A-93B0-376D538DF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5790A-0E0A-9B46-A13F-CAFC9C619A1F}" type="datetimeFigureOut">
              <a:rPr lang="en-CN" smtClean="0"/>
              <a:t>2021/2/9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8673-E08A-784A-83FA-39CE189E3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BB912-97EC-9146-BE83-C5F3C5A45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F3D5-F431-134F-A4F1-EE5FD8923E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9382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B3B3-68D7-0644-AF63-369D7EAA8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CN" dirty="0"/>
              <a:t>re-rotation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51B63-3853-1147-9A79-DC2C85EC0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Zhu Yurui</a:t>
            </a:r>
          </a:p>
        </p:txBody>
      </p:sp>
    </p:spTree>
    <p:extLst>
      <p:ext uri="{BB962C8B-B14F-4D97-AF65-F5344CB8AC3E}">
        <p14:creationId xmlns:p14="http://schemas.microsoft.com/office/powerpoint/2010/main" val="390132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56D1-D63E-D840-88F3-274BAEA7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000" dirty="0"/>
              <a:t>Unit II – Global Equity Risk Compute - Regstress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F4415-ECA2-C04E-8EE7-0C5B9441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Risk Compute job and Related work</a:t>
            </a:r>
          </a:p>
          <a:p>
            <a:pPr lvl="1"/>
            <a:r>
              <a:rPr lang="en-CN" dirty="0"/>
              <a:t>EQRMS</a:t>
            </a:r>
          </a:p>
          <a:p>
            <a:pPr lvl="1"/>
            <a:r>
              <a:rPr lang="en-CN" dirty="0"/>
              <a:t>Shell jobs</a:t>
            </a:r>
          </a:p>
          <a:p>
            <a:pPr lvl="1"/>
            <a:r>
              <a:rPr lang="en-CN" dirty="0"/>
              <a:t>JAVA </a:t>
            </a:r>
          </a:p>
          <a:p>
            <a:pPr lvl="1"/>
            <a:r>
              <a:rPr lang="en-CN" dirty="0"/>
              <a:t>Python</a:t>
            </a:r>
          </a:p>
          <a:p>
            <a:r>
              <a:rPr lang="en-CN" dirty="0"/>
              <a:t>Use and Maintain the cloud computing platform - Area51</a:t>
            </a:r>
          </a:p>
          <a:p>
            <a:r>
              <a:rPr lang="en-CN" dirty="0"/>
              <a:t>Developing our own dashboard (</a:t>
            </a:r>
            <a:r>
              <a:rPr lang="en-GB" dirty="0"/>
              <a:t>Innovation</a:t>
            </a:r>
            <a:r>
              <a:rPr lang="en-CN" dirty="0"/>
              <a:t> Project) – frontend and backend</a:t>
            </a:r>
          </a:p>
          <a:p>
            <a:pPr lvl="1"/>
            <a:r>
              <a:rPr lang="en-US" dirty="0"/>
              <a:t>P</a:t>
            </a:r>
            <a:r>
              <a:rPr lang="en-CN" dirty="0"/>
              <a:t>andoc</a:t>
            </a:r>
          </a:p>
          <a:p>
            <a:pPr lvl="1"/>
            <a:r>
              <a:rPr lang="en-US" dirty="0"/>
              <a:t>Data formatting tools </a:t>
            </a:r>
            <a:r>
              <a:rPr lang="en-CN" dirty="0"/>
              <a:t>tools</a:t>
            </a:r>
          </a:p>
          <a:p>
            <a:r>
              <a:rPr lang="en-CN" dirty="0"/>
              <a:t>Updating old jobs into new JAVA kafka streams</a:t>
            </a:r>
          </a:p>
          <a:p>
            <a:pPr lvl="2"/>
            <a:endParaRPr lang="en-CN" dirty="0"/>
          </a:p>
          <a:p>
            <a:pPr lvl="2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552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59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Pre-rotation </vt:lpstr>
      <vt:lpstr>Unit II – Global Equity Risk Compute - Regstress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Pre-rotation </dc:title>
  <dc:creator>8500</dc:creator>
  <cp:lastModifiedBy>8500</cp:lastModifiedBy>
  <cp:revision>2</cp:revision>
  <dcterms:created xsi:type="dcterms:W3CDTF">2021-02-09T11:43:25Z</dcterms:created>
  <dcterms:modified xsi:type="dcterms:W3CDTF">2021-02-09T12:01:14Z</dcterms:modified>
</cp:coreProperties>
</file>