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8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5585-7253-4CA4-9E8F-65AE0B808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Information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CF778-6D53-451B-8BD4-56CDED4A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4800600" cy="1066800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solidFill>
                  <a:schemeClr val="tx2">
                    <a:alpha val="60000"/>
                  </a:schemeClr>
                </a:solidFill>
              </a:rPr>
              <a:t>Elastic Search, Kibana and Python Search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nder of glass nodes and mesh">
            <a:extLst>
              <a:ext uri="{FF2B5EF4-FFF2-40B4-BE49-F238E27FC236}">
                <a16:creationId xmlns:a16="http://schemas.microsoft.com/office/drawing/2014/main" id="{B8C80E16-4DDF-4FD3-9B91-95AA0BC320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9473" r="11977" b="-1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662AB1-8218-4A5A-8EAC-C1D93C002E74}"/>
              </a:ext>
            </a:extLst>
          </p:cNvPr>
          <p:cNvSpPr txBox="1">
            <a:spLocks/>
          </p:cNvSpPr>
          <p:nvPr/>
        </p:nvSpPr>
        <p:spPr>
          <a:xfrm>
            <a:off x="838200" y="5828430"/>
            <a:ext cx="4800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200" dirty="0">
                <a:solidFill>
                  <a:schemeClr val="tx2">
                    <a:alpha val="60000"/>
                  </a:schemeClr>
                </a:solidFill>
              </a:rPr>
              <a:t>Student ID: 1804900</a:t>
            </a:r>
          </a:p>
        </p:txBody>
      </p:sp>
    </p:spTree>
    <p:extLst>
      <p:ext uri="{BB962C8B-B14F-4D97-AF65-F5344CB8AC3E}">
        <p14:creationId xmlns:p14="http://schemas.microsoft.com/office/powerpoint/2010/main" val="75172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AB7F6B8C-C14D-43A0-B82C-E3FA4CB170B4}"/>
              </a:ext>
            </a:extLst>
          </p:cNvPr>
          <p:cNvPicPr/>
          <p:nvPr/>
        </p:nvPicPr>
        <p:blipFill rotWithShape="1">
          <a:blip r:embed="rId2"/>
          <a:srcRect t="299" b="8584"/>
          <a:stretch/>
        </p:blipFill>
        <p:spPr bwMode="auto">
          <a:xfrm>
            <a:off x="487680" y="492125"/>
            <a:ext cx="5730240" cy="2936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A73255D-FF00-422F-8093-E6028F078E53}"/>
              </a:ext>
            </a:extLst>
          </p:cNvPr>
          <p:cNvPicPr/>
          <p:nvPr/>
        </p:nvPicPr>
        <p:blipFill rotWithShape="1">
          <a:blip r:embed="rId3"/>
          <a:srcRect t="48133" b="20277"/>
          <a:stretch/>
        </p:blipFill>
        <p:spPr bwMode="auto">
          <a:xfrm>
            <a:off x="487680" y="3429000"/>
            <a:ext cx="5730240" cy="1017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2E51C8BE-4D50-4DAC-9F49-2A98A72CF67E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t="5388" b="11861"/>
          <a:stretch/>
        </p:blipFill>
        <p:spPr bwMode="auto">
          <a:xfrm rot="16200000">
            <a:off x="7794645" y="-616585"/>
            <a:ext cx="2560320" cy="4777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03A1C-2B03-495B-A0CE-344F52D589D4}"/>
              </a:ext>
            </a:extLst>
          </p:cNvPr>
          <p:cNvSpPr txBox="1"/>
          <p:nvPr/>
        </p:nvSpPr>
        <p:spPr>
          <a:xfrm>
            <a:off x="678426" y="4909021"/>
            <a:ext cx="5102942" cy="37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-&gt; python output -&gt; create elastic index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8178EB-ECD7-4680-8133-26E3325971C3}"/>
              </a:ext>
            </a:extLst>
          </p:cNvPr>
          <p:cNvCxnSpPr>
            <a:stCxn id="4" idx="3"/>
          </p:cNvCxnSpPr>
          <p:nvPr/>
        </p:nvCxnSpPr>
        <p:spPr>
          <a:xfrm flipV="1">
            <a:off x="6217920" y="1960562"/>
            <a:ext cx="468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199F6-A42B-4029-923F-00D654599751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9074805" y="3052445"/>
            <a:ext cx="0" cy="28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A74DF05-ECB7-44D8-AAEF-5F189C97B6E0}"/>
              </a:ext>
            </a:extLst>
          </p:cNvPr>
          <p:cNvPicPr/>
          <p:nvPr/>
        </p:nvPicPr>
        <p:blipFill rotWithShape="1">
          <a:blip r:embed="rId5"/>
          <a:srcRect t="3868" r="1240" b="4811"/>
          <a:stretch/>
        </p:blipFill>
        <p:spPr bwMode="auto">
          <a:xfrm>
            <a:off x="6217920" y="3335614"/>
            <a:ext cx="5467006" cy="2847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16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AD9BB5-AFA8-4F47-9F9D-FA26F5B1339C}"/>
              </a:ext>
            </a:extLst>
          </p:cNvPr>
          <p:cNvPicPr/>
          <p:nvPr/>
        </p:nvPicPr>
        <p:blipFill rotWithShape="1">
          <a:blip r:embed="rId2"/>
          <a:srcRect t="4083" b="4381"/>
          <a:stretch/>
        </p:blipFill>
        <p:spPr bwMode="auto">
          <a:xfrm>
            <a:off x="599768" y="659474"/>
            <a:ext cx="5281888" cy="27595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6577D-CFE9-47EB-9066-70D7288C5318}"/>
              </a:ext>
            </a:extLst>
          </p:cNvPr>
          <p:cNvSpPr txBox="1"/>
          <p:nvPr/>
        </p:nvSpPr>
        <p:spPr>
          <a:xfrm>
            <a:off x="2690106" y="389009"/>
            <a:ext cx="65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Index Pattern -&gt; Searching terms on Kibana Interface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74C001D-69EE-402E-A28B-119ECF0F4796}"/>
              </a:ext>
            </a:extLst>
          </p:cNvPr>
          <p:cNvPicPr/>
          <p:nvPr/>
        </p:nvPicPr>
        <p:blipFill rotWithShape="1">
          <a:blip r:embed="rId3"/>
          <a:srcRect t="4083" b="4810"/>
          <a:stretch/>
        </p:blipFill>
        <p:spPr bwMode="auto">
          <a:xfrm>
            <a:off x="6086168" y="672542"/>
            <a:ext cx="5506064" cy="2746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3DB545-EC83-43B4-808E-A9E1FD92DE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31725" y="3738911"/>
            <a:ext cx="2816942" cy="2447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D7E64-6F2E-4B4A-ABC7-1BE8E6B1BD4B}"/>
              </a:ext>
            </a:extLst>
          </p:cNvPr>
          <p:cNvSpPr txBox="1"/>
          <p:nvPr/>
        </p:nvSpPr>
        <p:spPr>
          <a:xfrm>
            <a:off x="599768" y="3369579"/>
            <a:ext cx="109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----------------------Query to retrieve Test Collection -&gt; Python Shell Output ----------------------------------------------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2A383-28E5-49D2-811A-1A6B5A720DC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95277" y="3689477"/>
            <a:ext cx="4896116" cy="82587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56626B7-1CB0-47D3-98E0-3102243CBEB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395277" y="4515347"/>
            <a:ext cx="4896116" cy="168317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FD9534-DA92-4018-B459-AD93CBE176E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881656" y="2039243"/>
            <a:ext cx="204512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E38E2-DD8B-4A7F-811C-DA68B9BB913D}"/>
              </a:ext>
            </a:extLst>
          </p:cNvPr>
          <p:cNvCxnSpPr>
            <a:cxnSpLocks/>
          </p:cNvCxnSpPr>
          <p:nvPr/>
        </p:nvCxnSpPr>
        <p:spPr>
          <a:xfrm>
            <a:off x="4667460" y="4717835"/>
            <a:ext cx="61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E0EB7-3396-450F-8BF1-2690B64E95AA}"/>
              </a:ext>
            </a:extLst>
          </p:cNvPr>
          <p:cNvSpPr txBox="1"/>
          <p:nvPr/>
        </p:nvSpPr>
        <p:spPr>
          <a:xfrm>
            <a:off x="834778" y="561256"/>
            <a:ext cx="1079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GB" sz="1600" dirty="0"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6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eed : writing about Black Lives Matter protests (could be used as a reference or for a source in an academic essay). 		      </a:t>
            </a:r>
            <a:r>
              <a:rPr lang="en-GB" sz="1600" b="1" dirty="0"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b="1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Example Queries -&gt; Results in Python Shell)</a:t>
            </a:r>
            <a:endParaRPr lang="en-GB" sz="1600" b="1" dirty="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600" dirty="0">
              <a:latin typeface="Avenir Next LT Pro (Body)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DCDBB6C-1FD8-4C68-B44E-D493CD7FE0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7377" y="1240831"/>
            <a:ext cx="2524157" cy="2501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644CA-6D72-48C1-9A99-BB1A6D8858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5394" y="3812313"/>
            <a:ext cx="3309611" cy="741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575D0E8-41A9-49A5-928F-DF0C898774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5394" y="4554076"/>
            <a:ext cx="3309610" cy="1730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97B05387-0DCC-4347-944D-08EC9404A39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26168" y="1240831"/>
            <a:ext cx="2157457" cy="23179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D40537-E7DA-4B8A-8C37-24A0B0C9CC8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26168" y="3483124"/>
            <a:ext cx="2157457" cy="5339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BF666D3-6497-4625-BD0D-5EA97BFD5F8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872018" y="4310719"/>
            <a:ext cx="2865755" cy="11087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EA7C6F1D-44BB-458B-9997-7DF11D9398C6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559891" y="1375474"/>
            <a:ext cx="2797331" cy="293524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FF2F71A7-EA2B-44B4-83DD-383C55014CD0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061647" y="4656793"/>
            <a:ext cx="3575491" cy="64054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CCDF22-A846-4199-91E9-8812D00742DF}"/>
              </a:ext>
            </a:extLst>
          </p:cNvPr>
          <p:cNvSpPr txBox="1"/>
          <p:nvPr/>
        </p:nvSpPr>
        <p:spPr>
          <a:xfrm>
            <a:off x="834778" y="1819469"/>
            <a:ext cx="3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81CAB-5AED-4E83-9B59-395145A398A3}"/>
              </a:ext>
            </a:extLst>
          </p:cNvPr>
          <p:cNvSpPr txBox="1"/>
          <p:nvPr/>
        </p:nvSpPr>
        <p:spPr>
          <a:xfrm>
            <a:off x="4768657" y="1819469"/>
            <a:ext cx="3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9394-AF97-4BD7-B1AE-92A600DAD5D9}"/>
              </a:ext>
            </a:extLst>
          </p:cNvPr>
          <p:cNvSpPr txBox="1"/>
          <p:nvPr/>
        </p:nvSpPr>
        <p:spPr>
          <a:xfrm>
            <a:off x="8061647" y="1819469"/>
            <a:ext cx="36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989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89D022-788E-46E5-B221-ABD4112925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807" y="710079"/>
            <a:ext cx="3791136" cy="128359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ABD0A9-3651-4A45-8A35-76946BC720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807" y="1980950"/>
            <a:ext cx="3791138" cy="120841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2BDA0-681F-413C-9D15-23CFC66F77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9808" y="3198778"/>
            <a:ext cx="2625968" cy="11928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09FE0-3211-4D29-B404-33830F13272E}"/>
              </a:ext>
            </a:extLst>
          </p:cNvPr>
          <p:cNvSpPr txBox="1"/>
          <p:nvPr/>
        </p:nvSpPr>
        <p:spPr>
          <a:xfrm>
            <a:off x="717061" y="3753451"/>
            <a:ext cx="3791138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Boolean &amp; TF-IDF Retrieval Model Mappings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A398235-F9F0-401A-BC33-B6D63219232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52080" y="2287918"/>
            <a:ext cx="2370296" cy="27843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360A341-C8C7-4C63-8650-E2398AD6ECA9}"/>
              </a:ext>
            </a:extLst>
          </p:cNvPr>
          <p:cNvPicPr/>
          <p:nvPr/>
        </p:nvPicPr>
        <p:blipFill rotWithShape="1">
          <a:blip r:embed="rId6"/>
          <a:srcRect t="4489"/>
          <a:stretch/>
        </p:blipFill>
        <p:spPr bwMode="auto">
          <a:xfrm>
            <a:off x="4852080" y="5063516"/>
            <a:ext cx="2370296" cy="897750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1ADAC-4474-4253-BE5B-9BD280AA4D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04242" y="3213492"/>
            <a:ext cx="2776859" cy="88234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FB2A0B-85A4-402D-AB54-20AAA06CC564}"/>
              </a:ext>
            </a:extLst>
          </p:cNvPr>
          <p:cNvCxnSpPr/>
          <p:nvPr/>
        </p:nvCxnSpPr>
        <p:spPr>
          <a:xfrm>
            <a:off x="7222376" y="3654666"/>
            <a:ext cx="9775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AF613D-EA57-4BFD-97F5-AF89D46FC44A}"/>
              </a:ext>
            </a:extLst>
          </p:cNvPr>
          <p:cNvSpPr txBox="1"/>
          <p:nvPr/>
        </p:nvSpPr>
        <p:spPr>
          <a:xfrm>
            <a:off x="6676595" y="824122"/>
            <a:ext cx="3046651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Rank evaluation API Query request </a:t>
            </a:r>
          </a:p>
          <a:p>
            <a:r>
              <a:rPr lang="en-GB" sz="1400" dirty="0"/>
              <a:t>	          -&gt; </a:t>
            </a:r>
          </a:p>
          <a:p>
            <a:r>
              <a:rPr lang="en-GB" sz="1400" dirty="0"/>
              <a:t>              rank_eval function</a:t>
            </a:r>
          </a:p>
          <a:p>
            <a:r>
              <a:rPr lang="en-GB" sz="1400" dirty="0"/>
              <a:t>	          -&gt;</a:t>
            </a:r>
          </a:p>
          <a:p>
            <a:r>
              <a:rPr lang="en-GB" sz="1400" dirty="0"/>
              <a:t>            Result in Python Shell</a:t>
            </a: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7F4968F-BF40-4AA2-81BE-59F5B91CC87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563222" y="5180860"/>
            <a:ext cx="3908970" cy="78040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79641-69A6-40C0-B6E4-74B6B4BAE86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17707" y="4095840"/>
            <a:ext cx="0" cy="1085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8112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(Body)</vt:lpstr>
      <vt:lpstr>Sabon Next LT</vt:lpstr>
      <vt:lpstr>Wingdings</vt:lpstr>
      <vt:lpstr>LuminousVTI</vt:lpstr>
      <vt:lpstr>Information Retrieval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</dc:title>
  <dc:creator>Patrick Kelly</dc:creator>
  <cp:lastModifiedBy>Patrick Kelly</cp:lastModifiedBy>
  <cp:revision>10</cp:revision>
  <dcterms:created xsi:type="dcterms:W3CDTF">2021-08-27T13:05:03Z</dcterms:created>
  <dcterms:modified xsi:type="dcterms:W3CDTF">2021-08-27T14:10:49Z</dcterms:modified>
</cp:coreProperties>
</file>