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4:29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0 24575,'0'447'0,"-1"-428"0,-1 0 0,-1-1 0,-5 20 0,4-18 0,0 0 0,-2 29 0,8 11-6,-1-43-266,0 1 0,-1 0 0,-1-1 1,-6 31-1,2-31-6554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5:42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24575,'84'1'0,"95"-3"0,-116-11 0,-47 9 0,0 0 0,21-1 0,11 2 0,-1 3 0,0 1 0,1 3 0,50 10 0,-72-10 0,0-1 0,26-1 0,-30-2 0,0 1 0,0 1 0,33 7 0,-26-2 0,34 3 0,-41-8 0,-1 1 0,1 2 0,38 12 0,-40-11 0,0 0 0,0-2 0,0 0 0,1-2 0,-1 0 0,1-1 0,29-3 0,48 4 0,-26 10 0,-53-8 0,1 0 0,26 1 0,386-4 82,-209-2-1529,-201 1-5379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5:4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24575,'16'1'0,"0"0"0,0 2 0,20 5 0,-18-4 0,37 4 0,66 5 0,-67-6 0,60 1 0,305-9 0,-393-1 0,0 0 0,31-8 0,-29 5 0,45-3 0,-3 9 0,-48 0 0,1 0 0,-1-2 0,1 0 0,42-10 0,-39 6 0,0 1 0,0 1 0,0 1 0,43 2 0,29-2 0,-16-13 0,-32 5 0,4-2 0,-32 7 0,-1 1 0,38-2 0,-12 1-1365,-30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5:50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1052 24575,'0'-421'0,"2"404"0,0 0 0,0 0 0,2 0 0,0 1 0,9-23 0,-7 22 0,0-1 0,-2-1 0,0 1 0,2-22 0,-5-150 0,-3 92 0,-3 61 0,3 31 0,1 1 0,0-1 0,0 0 0,1 1 0,0-1 0,0-7 0,1 12 0,-1 0 0,1 0 0,-1-1 0,1 1 0,0 0 0,-1 0 0,1 0 0,0 0 0,0 0 0,0 0 0,0 0 0,0 0 0,0 0 0,0 0 0,0 0 0,1 1 0,-1-1 0,0 0 0,0 1 0,1-1 0,-1 1 0,0-1 0,1 1 0,-1 0 0,0 0 0,3-1 0,42 0 0,-37 1 0,572 4-1365,-559-4-5461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5:53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24575,'-1'36'0,"0"-12"0,1 1 0,0-1 0,2 1 0,1-1 0,1 0 0,1 0 0,11 31 0,-2-22 0,-7-20 0,-1 1 0,-1 0 0,0 0 0,-1 1 0,0 0 0,3 25 0,5 47 0,-7-62 0,3 47 0,-8 243 0,-1-310 0,1 1 0,-1 0 0,0 0 0,0-1 0,0 1 0,-1 0 0,0-1 0,0 1 0,-4 6 0,2-3 0,4-8 0,1 0 0,-1 0 0,1 0 0,-1 0 0,1 0 0,-1 0 0,1-1 0,0 1 0,-1 0 0,1-1 0,0 1 0,0 0 0,0-1 0,0 1 0,-1-1 0,1 1 0,0-1 0,0 1 0,0-1 0,0 0 0,0 0 0,0 1 0,0-1 0,2 0 0,28 8 0,-9-5 0,44 1 0,-48-4 0,1 1 0,-1 1 0,34 6 0,-14 0-21,1-2 0,0-2-1,0-1 1,73-6-1,-29 1-1236,-60 2-5568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7:1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194 106 24575,'2'102'0,"-4"112"0,-11-143 0,9-52 0,0 1 0,-1 27 0,4 208 0,2-117 0,-2-118 0,-1 0 0,-8 34 0,5-33 0,2 1 0,-2 24 0,3 454 0,4-240 0,-3-229 0,-3 0 0,-7 37 0,1-15 0,-16 78 0,14-74 0,7-36 0,1-1 0,-3 39 0,8 0 0,0-39 0,-1 1 0,0 0 0,-2-1 0,-7 38 0,-24 93 0,27-111 0,2-1 0,1 1 0,2 0 0,4 42 0,-1 8 0,-2 591 0,-5-644 0,3-31 0,1-1 0,0 1 0,0 0 0,1-1 0,0 1 0,0 6 0,0-10 0,1-1 0,-1 0 0,1 1 0,0-1 0,-1 0 0,1 0 0,0 0 0,0 0 0,0 0 0,0 0 0,0 0 0,0 0 0,0 0 0,0 0 0,0 0 0,0-1 0,1 1 0,-1 0 0,0-1 0,0 1 0,1-1 0,-1 1 0,0-1 0,1 0 0,-1 0 0,3 1 0,42 0 0,-38-1 0,444-4 0,-428 2 0,-1-1 0,1-1 0,0-1 0,-1-1 0,35-13 0,-33 10 0,0 0 0,0 3 0,1 0 0,37-4 0,-13 8 0,57-11 0,-39 3 0,32-7 0,-61 10 0,0 3 0,0 1 0,0 1 0,47 6 0,2-2 0,-23-1 0,78-3 0,-139 2 0,1-1 0,-1 1 0,0-1 0,0 0 0,0-1 0,0 1 0,0-1 0,0 1 0,-1-1 0,1 0 0,-1-1 0,1 1 0,-1-1 0,0 1 0,5-6 0,-4 3 0,0 0 0,0-1 0,-1 1 0,0-1 0,0 0 0,0 0 0,-1 0 0,0 0 0,2-8 0,0-13 0,0 0 0,-2 1 0,-3-55 0,0 51 0,0-695 0,2 402 0,0 303 0,1 1 0,1 1 0,1-1 0,1 0 0,9-22 0,8-34 0,-13 38 0,-4 15 0,0-1 0,-1 1 0,1-29 0,-5-510 0,-1 257 0,-1 284 0,0 0 0,-8-34 0,6 33 0,0-1 0,-1-24 0,4 16 0,-1 1 0,-10-54 0,6 47 0,2 0 0,1 0 0,2-1 0,4-42 0,-1 27 0,-4-54 0,-11 36 0,9 50 0,0 1 0,-1-29 0,5-109 0,-1 154 0,0 0 0,0 0 0,0-1 0,0 1 0,-1 0 0,1 0 0,-1 0 0,1 0 0,-1 1 0,0-1 0,0 0 0,-1 1 0,1-1 0,0 1 0,-1 0 0,0 0 0,1 0 0,-1 0 0,0 0 0,0 1 0,0-1 0,0 1 0,0 0 0,0-1 0,-6 0 0,-8-2 0,1 0 0,-1 1 0,-30-1 0,41 3 0,-29-1 0,-64-12 0,62 8 0,0 2 0,0 2 0,0 1 0,-39 4 0,24-1 0,-54-4 0,42-11 0,48 9 0,-1 1 0,-19-2 0,-316 2 0,181 5 0,79-3 0,-103 3 0,132 13-1365,46-10-5461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7:22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24575,'5'0'0,"5"0"0,6 0 0,5 0 0,3 0 0,-3 5 0,0 1 0,1 0 0,0-1 0,2-2 0,1-1 0,1-1 0,0 0 0,0-1 0,1-1 0,-1 1 0,-4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7:2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24575,'551'0'-1365,"-529"0"-5461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7:3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24575,'111'-2'0,"120"4"0,-167 11 0,-48-9 0,0-1 0,20 2 0,211-3 64,-128-3-1493,-97 1-5397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7:3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111 312 24575,'-5'0'0,"0"0"0,-1 0 0,1-1 0,0 0 0,0 0 0,0 0 0,-1 0 0,1-1 0,1 0 0,-1 0 0,-7-4 0,9 4 0,0 0 0,0-1 0,1 0 0,-1 1 0,0-1 0,1 0 0,0 0 0,0-1 0,0 1 0,0 0 0,0-1 0,1 1 0,0-1 0,-1 0 0,1 1 0,-1-7 0,1 3 0,-1-1 0,1 1 0,0-1 0,0 0 0,1 0 0,0 1 0,1-1 0,-1 0 0,1 1 0,1-1 0,0 0 0,0 1 0,0-1 0,1 1 0,0 0 0,0 0 0,1 0 0,0 1 0,0-1 0,1 1 0,-1 0 0,2 0 0,7-8 0,-5 7 0,-1 0 0,1 0 0,1 1 0,-1 1 0,1-1 0,14-6 0,-21 11 0,1 0 0,-1 0 0,1 1 0,-1-1 0,0 0 0,1 1 0,-1 0 0,1 0 0,-1 0 0,1 0 0,-1 0 0,1 0 0,-1 0 0,1 1 0,-1-1 0,1 1 0,-1 0 0,0 0 0,0 0 0,1 0 0,-1 0 0,0 0 0,0 1 0,0-1 0,0 1 0,0-1 0,0 1 0,0 0 0,-1 0 0,1 0 0,-1 0 0,3 3 0,1 5 0,1 0 0,-2-1 0,1 2 0,-2-1 0,1 0 0,-1 1 0,-1 0 0,0-1 0,0 1 0,-1 0 0,-1 18 0,0-24 0,0-1 0,0 1 0,-1 0 0,1 0 0,-1-1 0,0 1 0,-1 0 0,1-1 0,-1 0 0,0 1 0,0-1 0,0 0 0,-1 0 0,0 0 0,1 0 0,-1 0 0,-1-1 0,1 1 0,0-1 0,-1 0 0,0 0 0,1 0 0,-1 0 0,-1-1 0,1 1 0,0-1 0,0 0 0,-8 2 0,-39 2-1365,28-5-5461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7: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24575,'4'-2'0,"0"1"0,0-1 0,0 0 0,0 0 0,-1 0 0,1 0 0,0 0 0,-1-1 0,6-5 0,9-6 0,117-67 0,-8 2 0,-62 36 0,-25 25 88,-33 15-330,0 1 0,0-2-1,0 1 1,0-1 0,6-4 0,-1-3-6584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4:30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1 24575,'1'84'0,"-3"95"0,-10-98 0,6-52 0,-2 45 0,7-26 0,1-4 0,-2 0 0,-11 56 0,9-74 0,-1 52 0,5-56 0,-1 0 0,-1 1 0,-7 31 0,1-13 0,2 1 0,2 0 0,1 0 0,6 73 0,0-20 0,-3-74 0,0 15 0,0-1 0,-3 0 0,-10 58 0,6-54 0,3 0 0,1 1 0,1 0 0,5 45 0,0 2 0,-3-67 0,1 3 0,-1 0 0,-1 0 0,-1 0 0,0 0 0,-2 0 0,-1-1 0,-11 31 0,10-33-126,0 1 0,2-1-1,0 1 1,1 0 0,1 0-1,1 0 1,2 34 0,-1-45-229,1 13-6471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7:3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24575,'605'0'0,"-597"-1"1,0 0 1,1 0-1,-1 0 0,0-1 0,0-1 1,0 1-1,0-1 0,-1 0 0,14-9 1,18-6-1380,-27 13-5448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7:4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24575,'629'0'-1365,"-606"0"-5461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7:4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110 383 24575,'-2'-1'0,"-1"1"0,1-1 0,-1 0 0,1 1 0,0-1 0,0 0 0,-1-1 0,1 1 0,0 0 0,0-1 0,0 1 0,0-1 0,0 1 0,0-1 0,-1-2 0,-24-29 0,21 23 0,0 0 0,1 0 0,0 0 0,1 0 0,0-1 0,0 0 0,1 1 0,-3-21 0,4 11 0,1-1 0,0 1 0,5-40 0,-2 55 0,-1 0 0,0 0 0,1 0 0,0 1 0,0-1 0,0 0 0,1 1 0,0-1 0,0 1 0,0 0 0,0 0 0,1 0 0,-1 1 0,1-1 0,0 1 0,5-4 0,-6 5 0,0 0 0,0 0 0,-1 0 0,1 0 0,0 1 0,0-1 0,1 1 0,-1 0 0,0 0 0,0 0 0,1 0 0,-1 1 0,0 0 0,1-1 0,-1 1 0,1 0 0,-1 0 0,0 1 0,1-1 0,-1 1 0,0 0 0,0 0 0,1 0 0,-1 0 0,3 2 0,1 1 6,-2 1-1,1 0 1,0 1-1,-1-1 0,0 1 1,0 0-1,-1 0 1,0 0-1,0 1 1,0-1-1,-1 1 1,0 0-1,0 0 0,-1 0 1,0 1-1,0-1 1,0 0-1,-1 1 1,0-1-1,-1 1 1,0 10-1,0-12-50,0-1 0,-1 0 0,1 0 0,-1-1 0,0 1 0,0 0 0,-1 0 0,0 0 0,0-1 0,0 1 0,0-1 0,0 1 0,-1-1 0,0 0 0,0 0 0,0 0 0,-1 0 0,1-1 0,-1 1 0,0-1 0,0 0 0,0 0 0,0 0 0,0-1 0,-1 1 0,1-1 0,-1 0 0,1-1 0,-1 1 0,0-1 0,0 0 0,-7 1 0,-9 0-6781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7:4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24575,'20'-1'0,"-1"-1"0,0-2 0,0 0 0,0-1 0,21-8 0,35-9 0,-52 18-227,-1-1-1,0-2 1,0 0-1,-1-1 1,25-14-1,-32 13-6598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7:4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24575,'67'1'0,"74"-3"0,-127 0 0,-1-1 0,0 0 0,0-1 0,25-10 0,-27 8 0,1 2 0,1-1 0,-1 2 0,1 0 0,20-3 0,52-7 0,-60 8 0,48-3 0,-44 7 0,0-1 0,55-10 0,-63 7-1365,-2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7:5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24575,'16'1'0,"0"1"0,-1 0 0,21 6 0,-17-3 0,35 3 0,300-5 0,-183-6 0,-151 2 0,0-1 0,34-8 0,-33 6 0,1 0 0,24-1 0,232 6 0,-278-2 0,1 1 0,-1 0 0,0-1 0,0 1 0,1 0 0,-1-1 0,0 1 0,0 0 0,1-1 0,-1 1 0,0-1 0,0 1 0,0 0 0,0-1 0,0 1 0,1-1 0,-1 1 0,0 0 0,0-1 0,0 1 0,0-1 0,0 1 0,0-1 0,-1 1 0,1 0 0,0-1 0,0 1 0,0-1 0,0 1 0,0 0 0,-1-2 0,-6-23 0,3 12 0,3 5 0,0 0 0,0 0 0,0 0 0,1 0 0,0 0 0,1 0 0,-1 1 0,4-15 0,-2 18 0,-1-1 0,1 1 0,0-1 0,0 1 0,1 0 0,-1 0 0,1 0 0,0 0 0,0 0 0,0 1 0,1-1 0,-1 1 0,1 0 0,0 0 0,6-4 0,5-2 0,1 1 0,0 0 0,0 1 0,0 1 0,1 1 0,-1 0 0,2 1 0,-1 1 0,0 0 0,21 1 0,-34 2 0,-1 0 0,0 1 0,1-1 0,-1 1 0,1 0 0,-1 0 0,0 1 0,0-1 0,0 1 0,0-1 0,0 1 0,0 0 0,0 0 0,0 0 0,-1 1 0,1-1 0,-1 1 0,0-1 0,0 1 0,0 0 0,0 0 0,0 0 0,0 0 0,-1 0 0,1 0 0,-1 0 0,0 0 0,0 1 0,0-1 0,0 4 0,2 12 0,-1 0 0,0 0 0,-1 0 0,-3 24 0,1-22 0,1 2 0,0-10 0,0 0 0,-1 0 0,-5 25 0,5-34 0,-1 0 0,1 1 0,-1-1 0,0 0 0,0 0 0,-1 0 0,1-1 0,-1 1 0,1 0 0,-1-1 0,-1 0 0,1 0 0,0 0 0,-1 0 0,-4 3 0,-2 1 0,-1-1 0,1 0 0,-1 0 0,0-1 0,0-1 0,-1 0 0,1 0 0,-14 2 0,21-6 0,-1 1 0,1-1 0,0 0 0,-1 0 0,1-1 0,-1 1 0,1-1 0,0 0 0,-1 0 0,1 0 0,0-1 0,0 0 0,0 0 0,0 0 0,0 0 0,1 0 0,-1-1 0,0 1 0,1-1 0,0 0 0,0 0 0,0-1 0,0 1 0,0 0 0,-2-6 0,0 1-282,1 0-1,0-1 0,1 1 1,0-1-1,0 0 0,1 0 1,0 0-1,0 0 0,1 0 1,1 0-1,0-14 0,0 15 22,0-1 0,1 1 0,0 0 1,1-1-1,-1 1 0,2 0 0,-1 0 0,1 0 0,0 1 0,1-1 0,0 1 0,8-13 0,-9 17 261,1 0 0,0 0 0,-1 0 0,1 0 0,0 1 0,0 0 0,0-1 0,1 1 0,6-2 0,-5 2 0,0 0 0,0-1 0,-1 0 0,10-6 0,-7 3 283,0 1 0,0 1-1,1 0 1,0 0 0,-1 0-1,1 1 1,1 1 0,-1-1-1,0 2 1,0-1 0,17 0-1,7 2 1414,64 6 0,-88-5-1696,0 1 0,-1 0 0,1 0 0,-1 1 0,0 1 0,1-1 0,-1 1 0,-1 0 0,1 1 0,-1 0 0,0 0 0,8 8 0,-2-1 0,0 1 0,-2 1 0,1-1 0,-2 2 0,10 15 0,-15-19 0,-1 0 0,0 0 0,-1 1 0,0-1 0,-1 0 0,0 1 0,-1 0 0,0-1 0,-1 1 0,-1 0 0,1 0 0,-2-1 0,1 1 0,-2-1 0,-6 22 0,8-30 0,0-1 0,0 0 0,-1 0 0,1 0 0,0 0 0,-1 0 0,1 0 0,-1 0 0,1 0 0,-1-1 0,0 1 0,0-1 0,0 1 0,0-1 0,0 0 0,0 1 0,0-1 0,-1 0 0,1-1 0,0 1 0,0 0 0,-1-1 0,1 1 0,-1-1 0,1 0 0,0 1 0,-1-1 0,1 0 0,-1-1 0,1 1 0,0 0 0,-1-1 0,1 1 0,-1-1 0,1 0 0,0 0 0,0 0 0,-3-1 0,1 0 0,-1-1 0,1 1 0,-1-1 0,1 0 0,0 0 0,0-1 0,1 1 0,-1-1 0,1 0 0,-1 0 0,1 0 0,0 0 0,1 0 0,-1-1 0,1 1 0,0-1 0,-3-7 0,2-3 0,1 0 0,1 0 0,0 1 0,0-1 0,2 0 0,0 0 0,1 0 0,0 0 0,1 0 0,10-28 0,-11 40 0,0-1 0,0 0 0,0 1 0,1 0 0,0-1 0,-1 1 0,1 0 0,0 0 0,1 1 0,-1-1 0,0 1 0,1 0 0,4-3 0,54-22 0,-50 22 0,-3 2 0,-1 0 0,1 1 0,0 0 0,0 0 0,-1 0 0,1 2 0,18-1 0,-24 1 0,0 0 0,0 1 0,0-1 0,0 1 0,-1-1 0,1 1 0,0 0 0,0 0 0,-1 1 0,1-1 0,-1 0 0,1 1 0,-1-1 0,1 1 0,-1 0 0,0 0 0,0 0 0,0 0 0,0 0 0,0 1 0,-1-1 0,1 0 0,-1 1 0,1-1 0,-1 1 0,0 0 0,0-1 0,1 5 0,1 10 0,0 0 0,-1 0 0,-1 0 0,-1 1 0,0-1 0,-1 0 0,-1 0 0,-6 24 0,7-35 0,-1 0 0,1-1 0,-1 1 0,-1 0 0,1-1 0,-1 0 0,0 0 0,0 0 0,0 0 0,-1 0 0,0 0 0,0-1 0,0 0 0,0 1 0,-1-2 0,1 1 0,-1 0 0,0-1 0,0 0 0,-1 0 0,1-1 0,0 1 0,-1-1 0,0 0 0,1-1 0,-1 0 0,0 1 0,-9-1 0,8 0 0,0-1 0,-1 0 0,1 0 0,-1 0 0,1-1 0,0-1 0,-8-1 0,12 2 0,0-1 0,1 1 0,-1 0 0,1-1 0,-1 0 0,1 0 0,0 0 0,-1 0 0,1 0 0,0 0 0,0 0 0,1-1 0,-1 1 0,0-1 0,1 1 0,-1-1 0,1 1 0,0-1 0,0 0 0,-1-3 0,-5-18 0,1-1 0,1 0 0,1 0 0,2 0 0,0-1 0,1 1 0,5-37 0,-4 57 0,1 1 0,0 0 0,0 0 0,0 0 0,0 0 0,1 0 0,-1 0 0,1 0 0,0 0 0,1 1 0,-1-1 0,1 1 0,-1-1 0,1 1 0,0 0 0,0 0 0,0 0 0,1 1 0,-1-1 0,1 1 0,-1 0 0,5-2 0,3-1 0,0 1 0,0 0 0,0 1 0,1 0 0,-1 1 0,1 0 0,11 1 0,-5-1 0,-3 1 0,1 0 0,28 2 0,-41-1 0,1 1 0,-1-1 0,1 1 0,-1 0 0,0 0 0,0 0 0,1 0 0,-1 1 0,0-1 0,0 1 0,0 0 0,-1 0 0,1 0 0,0 0 0,-1 0 0,1 1 0,-1-1 0,3 5 0,3 4 0,-1 1 0,0 0 0,-1 0 0,-1 1 0,0-1 0,0 1 0,-1 1 0,-1-1 0,0 0 0,-1 1 0,1 25 0,-3-37 0,0 11 0,0 0 0,0-1 0,-1 1 0,-1 0 0,-5 21 0,6-31 0,0 1 0,-1-1 0,0 0 0,1 0 0,-1 1 0,-1-1 0,1 0 0,0-1 0,-1 1 0,1 0 0,-1-1 0,0 1 0,0-1 0,0 0 0,0 0 0,0 0 0,0 0 0,-1-1 0,1 0 0,-1 1 0,1-1 0,-1 0 0,1 0 0,-7 0 0,-4 1 0,-1 0 0,0-1 0,0 0 0,1-1 0,-17-3 0,28 3 0,-1 0 0,1-1 0,-1 0 0,1 1 0,-1-1 0,1-1 0,-1 1 0,1 0 0,0-1 0,0 0 0,0 0 0,0 0 0,0 0 0,0 0 0,0 0 0,1-1 0,-1 1 0,1-1 0,-1 0 0,1 0 0,0 0 0,0 0 0,1 0 0,-1 0 0,1-1 0,-2-3 0,-1-16 0,2-1 0,0 0 0,2-1 0,0 1 0,7-36 0,-7 53 0,1 0 0,0 1 0,1-1 0,-1 0 0,1 1 0,1 0 0,-1-1 0,7-9 0,-7 13 0,0 0 0,1 0 0,0 0 0,0 0 0,0 0 0,0 1 0,0-1 0,0 1 0,1 0 0,-1 0 0,1 0 0,-1 0 0,1 1 0,0 0 0,5-2 0,43-11 0,-20 4 0,0 2 0,1 1 0,0 1 0,48-1 0,-66 7 0,0 0 0,1 1 0,-1 1 0,0 0 0,0 1 0,20 7 0,-30-8 0,0 0 0,0 0 0,0 1 0,-1-1 0,1 1 0,-1 0 0,0 1 0,0-1 0,0 1 0,0 0 0,0 0 0,-1 0 0,0 0 0,0 1 0,0-1 0,0 1 0,-1-1 0,0 1 0,0 0 0,0 0 0,0 0 0,0 6 0,2 20 0,-1 0 0,-1 1 0,-2-1 0,-6 49 0,4-72 0,1 0 0,-1 0 0,0 0 0,-1-1 0,0 1 0,0-1 0,-1 1 0,0-1 0,0 0 0,-6 6 0,-2 2 0,-1 0 0,-28 26 0,36-38 0,1 0 0,-1 0 0,0 0 0,-1 0 0,1-1 0,0 0 0,-1 0 0,1 0 0,-1-1 0,0 0 0,-11 1 0,0-1 0,0-1 0,-30-3 0,41 2 0,1 0 0,-1 0 0,1-1 0,0 0 0,0 0 0,0-1 0,0 1 0,0-1 0,0 0 0,1 0 0,-1-1 0,1 1 0,0-1 0,0 0 0,0 0 0,1-1 0,-6-8 0,3 4 0,0-1 0,1 0 0,0 0 0,1-1 0,0 1 0,1-1 0,-4-21 0,5 17 0,0 1 0,1-1 0,1 1 0,0-1 0,1 1 0,4-21 0,-4 31 0,0 0 0,0 0 0,0-1 0,1 1 0,-1 0 0,1 0 0,0 1 0,0-1 0,1 0 0,-1 1 0,1-1 0,0 1 0,0 0 0,0-1 0,0 2 0,0-1 0,1 0 0,-1 1 0,1-1 0,0 1 0,-1 0 0,1 0 0,0 1 0,1-1 0,5-1 0,7 1 0,-1 0 0,32 1 0,-32 1 0,-1 0 0,0-1 0,28-6 0,-23 2 0,1 1 0,-1 1 0,0 1 0,24 0 0,-34 2 0,1 1 0,-1 0 0,0 1 0,1 0 0,-1 0 0,0 1 0,0 1 0,0 0 0,16 9 0,-18-8 0,-1 1 0,1 0 0,-1 0 0,-1 1 0,1 0 0,-1 0 0,0 0 0,-1 1 0,1 0 0,-2 0 0,1 1 0,-1-1 0,0 1 0,3 15 0,-2-7 0,0 1 0,-2 0 0,0 0 0,-1 0 0,-1 0 0,-2 34 0,0-48 0,0 0 0,0 0 0,0 0 0,0 0 0,0 0 0,-1 0 0,0 0 0,0-1 0,0 1 0,0-1 0,-1 1 0,1-1 0,-1 0 0,0 0 0,0 0 0,0 0 0,0 0 0,0-1 0,-1 0 0,1 1 0,-1-1 0,0 0 0,1-1 0,-1 1 0,0-1 0,0 0 0,0 1 0,-6-1 0,5 0 0,1 0 0,-1-1 0,1 1 0,-1-1 0,0 0 0,1 0 0,-1-1 0,0 0 0,1 1 0,-1-1 0,1-1 0,0 1 0,-1-1 0,1 0 0,0 0 0,0 0 0,0 0 0,0-1 0,0 1 0,1-1 0,-1 0 0,1-1 0,0 1 0,0 0 0,-6-8 0,3 0 0,0-1 0,1 1 0,0-1 0,1 0 0,0-1 0,1 1 0,0-1 0,-1-21 0,3 28 0,1-1 0,0 1 0,0-1 0,1 1 0,0 0 0,0-1 0,0 1 0,1 0 0,0 0 0,0 0 0,0 0 0,1 0 0,0 0 0,0 1 0,1-1 0,-1 1 0,1 0 0,0 0 0,7-6 0,-5 7 0,0 1 0,1 0 0,-1 0 0,1 0 0,-1 1 0,1 0 0,0 0 0,0 1 0,0-1 0,0 2 0,0-1 0,11 1 0,36-6 0,99-25 0,-113 24 0,0 3 0,0 1 0,0 2 0,42 4 0,7-1 0,278-2 0,-347 2 0,0 0 0,34 8 0,-33-6 0,1 0 0,24 1 0,14-6 0,-41 0 0,1 1 0,0 1 0,-1 0 0,1 1 0,21 6 0,-13-1 0,57 5 0,6 2 0,39 12 0,-90-19 0,0-3 0,0-1 0,0-2 0,42-4 0,7 0 0,3524 4-1365,-3590-1-5461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54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24575,'0'446'-1365,"0"-424"-5461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54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24575,'394'0'0,"-384"-1"-227,0 1-1,-1-1 1,1-1-1,0 0 1,9-3-1,-2 0-6598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5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24575,'-4'0'0,"-2"5"0,0 5 0,2 7 0,1 3 0,1 4 0,1 2 0,0 1 0,1 0 0,0 0 0,-4-4 0,-2-2 0,0 0 0,2 1 0,0-4-8191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55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24575,'5'0'0,"1"4"0,-1 6 0,0 6 0,-2 5 0,-1 3 0,-1 2 0,-1 0 0,0 2 0,0-1 0,0 0 0,0 0 0,-1 0 0,1-1 0,0-4-8191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4:4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24575,'84'-1'0,"94"3"0,-107 11 0,-52-9 0,1 0 0,27 1 0,32-6 0,-55-1 0,0 1 0,0 2 0,-1 0 0,1 1 0,30 8 0,-31-5 0,-1-1 0,1-1 0,0 0 0,32-2 0,18 1 0,-1 10 0,-52-7 0,0-2 0,26 2 0,227-4 0,-127-2 0,-126 2 0,0 1 0,34 8 0,-33-5 0,1-2 0,24 2 0,454-4 0,-240-2 0,-240-1 0,-1 0 0,36-8 0,-34 6 0,0 0 0,25-1 0,507 4 0,-267 3 0,996-2-1365,-1259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5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24575,'45'0'0,"113"-4"0,-133 2 0,0-1 0,0-2 0,0-1 0,30-10 0,-40 11 0,0 0 0,0 1 0,20-2 0,-28 5 0,1 1 0,-1-1 0,0 1 0,1 0 0,-1 1 0,0 0 0,0 0 0,0 1 0,8 2 0,-12-2 0,0 0 0,0-1 0,-1 2 0,1-1 0,-1 0 0,0 1 0,0-1 0,0 1 0,0-1 0,0 1 0,0 0 0,-1 0 0,1 0 0,-1 0 0,0 0 0,0 0 0,0 0 0,0 0 0,-1 1 0,1-1 0,-1 0 0,0 6 0,1 7 0,-1 1 0,0-1 0,-4 18 0,2-20-273,-2-1 0,1 1 0,-2-1 0,-8 20 0,3-13-6553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56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24575,'-6'9'0,"-1"-1"0,1 2 0,1-1 0,0 1 0,0 0 0,1 0 0,0 0 0,1 1 0,0-1 0,-2 19 0,-7 17 0,-19 81 0,27-105-341,1 1 0,1-1-1,1 30 1,1-29-6485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56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24575,'0'4'0,"0"7"0,0 5 0,0 4 0,0 4 0,0 2 0,0 1 0,0 0 0,0 1 0,0-1 0,0 0 0,0-1 0,0 1 0,0-6-8191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57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24575,'30'-1'0,"-20"0"0,0 1 0,1-1 0,-1 2 0,1-1 0,-1 2 0,0-1 0,1 1 0,-1 1 0,0 0 0,19 8 0,-22-7 0,0 1 0,0-1 0,0 1 0,0 1 0,-1-1 0,8 9 0,-12-10 0,1 0 0,-1 0 0,1 1 0,-1-1 0,-1 0 0,1 1 0,-1 0 0,1-1 0,-1 1 0,-1 0 0,1 0 0,0 7 0,1 43 0,-8 75 0,5-124 9,0-1-1,0 1 1,-1-1-1,0 0 1,0 1 0,-1-1-1,1 0 1,-1-1-1,0 1 1,-1 0-1,1-1 1,-1 1-1,-5 4 1,2-2-195,0-2 1,0 1-1,0-1 0,0 0 1,-1 0-1,0-1 1,-14 6-1,5-5-6640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57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24575,'1'0'0,"1"-1"0,0 1 0,0 0 0,0 0 0,0 1 0,-1-1 0,1 0 0,0 1 0,0-1 0,-1 1 0,1-1 0,0 1 0,-1 0 0,1-1 0,0 1 0,-1 0 0,1 0 0,-1 1 0,0-1 0,1 0 0,-1 0 0,0 1 0,0-1 0,0 0 0,1 1 0,-2-1 0,1 1 0,0 0 0,0-1 0,0 1 0,-1 0 0,1-1 0,-1 1 0,1 0 0,-1 0 0,0-1 0,0 1 0,0 0 0,0 0 0,0 0 0,0-1 0,0 1 0,-1 3 0,-1 3 0,1 0 0,-1-1 0,-1 1 0,1-1 0,-1 0 0,-1 0 0,1 0 0,-9 12 0,11-19 0,1 1 0,-1-1 0,0 1 0,1 0 0,-1-1 0,1 1 0,-1 0 0,1-1 0,0 1 0,-1 0 0,1 0 0,0 0 0,-1-1 0,1 1 0,0 0 0,0 0 0,0 0 0,0 0 0,0-1 0,0 1 0,0 0 0,0 0 0,0 0 0,0 0 0,0-1 0,0 1 0,1 0 0,-1 1 0,1-1 0,0 0 0,1 0 0,-1 0 0,0-1 0,0 1 0,0 0 0,1-1 0,-1 1 0,0-1 0,1 1 0,-1-1 0,1 0 0,-1 1 0,0-1 0,3 0 0,9 1 0,0-1 0,25-3 0,-35 2 0,24-4-1365,-2-1-5461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58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24575,'0'8'0,"1"0"0,1 0 0,-1 0 0,1 0 0,4 9 0,6 31 0,-6 38 0,-7 100 0,-1-63 0,2-84 0,-2-1 0,-13 75 0,8-62 0,2 2 0,2-1 0,5 74 0,1-23 0,-3-96 0,-1 4 0,1 0 0,1 0 0,0 0 0,4 18 0,-4-26 0,0 0 0,0-1 0,0 1 0,0 0 0,1-1 0,-1 1 0,1-1 0,-1 0 0,1 0 0,0 1 0,0-1 0,0 0 0,0 0 0,0-1 0,1 1 0,-1 0 0,0-1 0,1 1 0,-1-1 0,1 0 0,-1 0 0,1 0 0,3 1 0,12 1 0,-1 0 0,1-2 0,0 0 0,-1-1 0,1 0 0,0-2 0,-1 0 0,19-5 0,-30 5 0,0 0 0,0-1 0,0 0 0,0 0 0,0 0 0,0-1 0,-1 0 0,0 0 0,8-8 0,39-49 0,-42 48 0,-5 7-170,-1 0-1,-1-1 0,1 1 1,-1-1-1,0 0 0,0 1 1,2-14-1,0-1-6655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58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24575,'10'29'0,"0"-3"0,-7-2 0,-1-1 0,-1 32 0,-1-36 0,0 1 0,1 0 0,1 0 0,6 23 0,-3-17-273,0 1 0,-2 0 0,-1 0 0,-1 31 0,-1-35-6553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5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24575,'0'4'0,"5"2"0,5 4 0,2 5 0,3 0 0,-2 1 0,3-1 0,-3 1 0,-2 2 0,0-2 0,-1 1 0,-2-3-8191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59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24575,'5'0'0,"5"0"0,6 0 0,1-4 0,-4-7 0,1 0 0,3 1 0,2 2 0,-1-1 0,-5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1:00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24575,'9'-1'0,"0"0"0,0-1 0,0 0 0,0-1 0,0 1 0,-1-2 0,15-6 0,-13 5 0,0 0 0,0 1 0,1 1 0,0-1 0,12-1 0,36 0 0,-31 4 0,51-11 0,-56 8 0,-1 1 0,1 1 0,26 2 0,-28 0 0,0-1 0,0 0 0,41-9 0,-42 5 0,1 1 0,-1 0 0,1 2 0,0 0 0,41 3 0,-58 0 0,0 0 0,-1 0 0,1 0 0,-1 0 0,1 1 0,-1 0 0,0-1 0,1 1 0,-1 0 0,0 0 0,0 1 0,-1-1 0,1 1 0,0-1 0,-1 1 0,1 0 0,-1 0 0,0 0 0,0 0 0,0 0 0,-1 1 0,1-1 0,-1 1 0,0-1 0,1 1 0,-2-1 0,2 5 0,2 10 0,-1 1 0,-1-1 0,0 38 0,-2-44 0,-1 1 0,-1-1 0,0 0 0,0 0 0,-1 0 0,0 0 0,-1 0 0,-11 21 0,13-31-76,0 0 1,0 1-1,0-1 0,0 0 0,-1 0 0,1 0 0,-1-1 0,1 1 1,-1 0-1,1-1 0,-1 0 0,0 1 0,0-1 0,0 0 1,0-1-1,0 1 0,-3 0 0,-14 2-6750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4:5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1654 59 24575,'-29'-11'0,"3"0"0,2 8 0,0 1 0,-43 1 0,46 2 0,0-1 0,0-1 0,0 0 0,-30-8 0,10 1 0,-1 2 0,1 2 0,-1 1 0,-74 6 0,21-1 0,-612-2 0,703 0 0,1 0 0,-1 0 0,0 0 0,0 1 0,1-1 0,-1 1 0,0 0 0,1 0 0,-1 0 0,1 0 0,-1 1 0,1 0 0,0-1 0,-7 6 0,8-5 0,0 1 0,0 0 0,0 0 0,0 0 0,0 0 0,0 0 0,1 0 0,0 1 0,-1-1 0,1 0 0,1 1 0,-1-1 0,0 1 0,1-1 0,0 1 0,0 3 0,1 185 0,2-65 0,-3 842 0,-1-949 0,-1-1 0,-8 36 0,5-34 0,1 0 0,0 26 0,3-18 0,-1 1 0,-11 52 0,9-56 0,1 0 0,-1 50 0,4-50 0,-1 0 0,-8 46 0,-24 69 0,29-120 0,2-1 0,0 1 0,1 36 0,2-37 0,-2-1 0,0 1 0,-1 0 0,-5 23 0,-26 82 0,29-104 0,1 1 0,-1 27 0,-5 32 0,-1-14 0,4 0 0,2 0 0,7 83 0,-1-29 0,-4-29 0,5 104 0,-3-194 0,1 1 0,-1-1 0,1 1 0,-1 0 0,1-1 0,0 1 0,0-1 0,1 0 0,-1 1 0,0-1 0,1 0 0,-1 0 0,1 0 0,0 0 0,0 0 0,-1 0 0,1 0 0,1 0 0,-1-1 0,0 1 0,0-1 0,1 0 0,-1 0 0,0 0 0,1 0 0,-1 0 0,1 0 0,0 0 0,-1-1 0,4 1 0,10 1 0,0-1 0,0-1 0,0 0 0,17-3 0,-5 1 0,487-1 0,-294 4 0,-201-2-1186,-1-1 0,36-8 0,-34 5 111,0 1 0,26-1-1,278 5 5984,-152 1-3032,-154-2-1876,1-1 0,34-8 0,-32 5 0,-1 1 0,25-1 0,73 7 0,50-4 0,-98-10 0,-52 7 0,1 2 0,27-3 0,-11 4 0,41-9 0,-44 5 0,57-2 0,-4 9 0,64-2 0,-80-11 0,-50 7 0,-1 1 0,29-1 0,330 4 0,-179 3 0,-180-3 0,1-1 0,35-8 0,-34 5 0,0 1 0,25-1 0,507 4 0,-267 3 0,-256-4 0,58-10 0,-57 7 0,55-3 0,1012 7 0,-493 3 0,-581-4 0,0 0 0,-1-2 0,1-1 0,26-9 0,-26 7 0,1 1 0,0 1 0,43-3 0,-17 8-1365,-28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1:0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24575,'-2'25'0,"-1"-1"0,-1 0 0,-12 40 0,11-43 0,-3 15 0,2 0 0,-1 38 0,4-36 0,0-20-227,0-1-1,-1 0 1,-1 0-1,0-1 1,-10 20-1,8-20-6598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1:00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24575,'-1'75'0,"3"85"0,11-88 0,-9-53 0,0 1 0,1 27 0,-3-24 0,0 0 0,2 0 0,0 0 0,2-1 0,0 0 0,2 0 0,0-1 0,13 24 0,-17-40 0,-1 0 0,1-1 0,0 1 0,1-1 0,-1 0 0,1 0 0,-1-1 0,1 1 0,0-1 0,0 0 0,1-1 0,-1 1 0,1-1 0,-1 0 0,1 0 0,0-1 0,9 2 0,11 0 0,-1-1 0,44-1 0,-59-1 0,11 0 0,-12 1 0,0-1 0,0 0 0,0 0 0,0-1 0,0-1 0,0 1 0,0-1 0,0-1 0,-1 1 0,1-1 0,10-6 0,94-51 0,-104 55-84,-1-1-1,0 0 1,0-1-1,0 0 1,-1-1 0,0 1-1,-1-1 1,0 0-1,0-1 1,8-14-1,-9 15-351,3-5-6390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1:02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24575,'1'1'0,"-1"0"0,0-1 0,1 1 0,-1 0 0,1 0 0,-1 0 0,1 0 0,-1 0 0,1 0 0,-1-1 0,1 1 0,0 0 0,0 0 0,-1-1 0,1 1 0,0-1 0,0 1 0,0-1 0,0 1 0,0-1 0,-1 1 0,1-1 0,0 0 0,2 1 0,33 8 0,-19-5 0,4 2 0,1-1 0,-1-1 0,1-1 0,0-1 0,38 0 0,16 0 0,-3 11 101,-53-9-590,0 0 1,24 0-1,-22-3-6337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1:02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24575,'0'1'0,"0"0"0,1 0 0,-1 0 0,1 1 0,0-1 0,-1 0 0,1 0 0,0 0 0,-1 0 0,1-1 0,0 1 0,0 0 0,0 0 0,0 0 0,0-1 0,0 1 0,0 0 0,0-1 0,0 1 0,1-1 0,-1 1 0,0-1 0,0 0 0,0 1 0,1-1 0,-1 0 0,2 0 0,40 5 0,-38-5 0,333 3 64,-175-5-1493,-141 2-5397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1:02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24575,'0'473'-1365,"0"-451"-5461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1:03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24575,'5'0'0,"1"4"0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1:03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24575,'3'2'0,"0"1"0,0-1 0,1 1 0,-2-1 0,1 1 0,0 0 0,0 0 0,-1 0 0,0 0 0,0 0 0,0 1 0,2 3 0,6 8 0,-6-9 0,0-1 0,0 1 0,-1 0 0,1 1 0,-2-1 0,1 0 0,-1 1 0,0 0 0,0-1 0,1 10 0,0 8 0,-1 41 0,-3-44 0,2 0 0,5 30 0,-1-12 0,0 0 0,-3 59 0,2 14 0,-4-111 0,0 1 0,0 0 0,0 0 0,1 0 0,-1 0 0,1 0 0,-1-1 0,1 1 0,-1 0 0,1-1 0,0 1 0,0 0 0,0-1 0,0 1 0,0-1 0,0 1 0,1-1 0,-1 0 0,0 1 0,1-1 0,-1 0 0,1 0 0,-1 0 0,1 0 0,0 0 0,-1 0 0,1-1 0,0 1 0,0 0 0,-1-1 0,1 1 0,0-1 0,0 0 0,0 0 0,0 0 0,0 0 0,-1 0 0,5 0 0,6-2 0,1-1 0,-1 1 0,1-2 0,19-7 0,-21 6 0,11-1 0,1 1 0,-1 1 0,1 1 0,0 1 0,0 0 0,0 2 0,40 5 0,-61-5 0,1 1 0,0-1 0,-1 1 0,1 0 0,-1 0 0,1 0 0,-1 0 0,1 0 0,-1 0 0,1 1 0,-1-1 0,0 1 0,0 0 0,0-1 0,0 1 0,0 0 0,0 0 0,0 1 0,-1-1 0,1 0 0,-1 0 0,0 1 0,1-1 0,-1 1 0,0-1 0,-1 1 0,1 0 0,0-1 0,0 6 0,1 8 0,-1-1 0,-1 1 0,0 0 0,-2 18 0,0-6 0,1-15 0,1-1 0,-1 0 0,-1 0 0,0-1 0,-8 24 0,8-30 0,0-1 0,0 0 0,-1 0 0,1 0 0,-1 0 0,0 0 0,0-1 0,-1 1 0,1-1 0,-1 0 0,1 0 0,-1 0 0,0 0 0,0-1 0,0 0 0,-1 1 0,-8 2 0,-3 1-227,-1-1-1,1 0 1,-1-2-1,-1 1 1,-27 0-1,23-3-6598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1:0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24575,'4'0'0,"7"0"0,5 0 0,4 0 0,4 0 0,2 0 0,1 0 0,0 0 0,0 0 0,0 0 0,0 0 0,0 0 0,-1 0 0,1 0 0,-6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1:06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24575,'0'-2'0,"1"0"0,-1 0 0,0 0 0,0 0 0,1 0 0,-1 0 0,1 0 0,0 1 0,0-1 0,-1 0 0,1 0 0,0 1 0,1-1 0,-1 0 0,0 1 0,0-1 0,1 1 0,-1 0 0,0-1 0,1 1 0,0 0 0,-1 0 0,1 0 0,3-2 0,-4 3 0,1-1 0,-1 1 0,0 0 0,1-1 0,-1 1 0,1 0 0,-1 0 0,0 0 0,1 0 0,-1 0 0,1 0 0,-1 0 0,0 1 0,1-1 0,-1 0 0,0 1 0,1-1 0,-1 1 0,0 0 0,0-1 0,1 1 0,-1 0 0,0 0 0,0-1 0,0 1 0,0 0 0,0 0 0,0 0 0,0 1 0,0-1 0,-1 0 0,1 0 0,0 0 0,-1 1 0,2 1 0,1 6 0,0 1 0,-1 0 0,0 0 0,0 0 0,-1 0 0,0 0 0,-1 0 0,0 1 0,0-1 0,-1 0 0,-1 0 0,-4 16 0,6-24 0,0-1 0,-1 1 0,1-1 0,-1 0 0,1 1 0,-1-1 0,0 0 0,0 1 0,1-1 0,-1 0 0,0 0 0,0 0 0,0 0 0,0 0 0,0 0 0,-1 0 0,1 0 0,0 0 0,0 0 0,-1-1 0,1 1 0,0 0 0,-1-1 0,1 1 0,0-1 0,-1 0 0,1 1 0,-1-1 0,1 0 0,-1 0 0,1 0 0,-1 0 0,1 0 0,-3-1 0,1 0 0,1 0 0,0 0 0,0 0 0,0 0 0,0-1 0,0 1 0,1-1 0,-1 1 0,0-1 0,1 0 0,-1 0 0,1 0 0,0 0 0,-1 0 0,1 0 0,0 0 0,0 0 0,0 0 0,1 0 0,-1-1 0,0-2 0,0 1-72,0 0 1,1 1-1,0-1 0,0 0 0,0 0 0,0 0 0,0 0 0,1 0 1,0 0-1,-1 1 0,1-1 0,1 0 0,-1 0 0,1 1 0,-1-1 1,1 1-1,0 0 0,4-5 0,-1 0-6754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4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24575,'4'0'0,"7"0"0,4 0 0,6 0 0,3 0 0,2 0 0,1 0 0,0 0 0,0 0 0,0 0 0,0 0 0,0 0 0,0 0 0,-1 0 0,0 0 0,0 0 0,-4-4 0,-6-2-8191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5:0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76 130 24575,'0'-13'0,"0"0"0,1 1 0,1-1 0,5-22 0,-6 33 0,-1 0 0,1-1 0,-1 1 0,1 0 0,0 0 0,0 0 0,0 0 0,0 0 0,0 1 0,0-1 0,1 0 0,-1 0 0,0 1 0,1-1 0,0 1 0,-1-1 0,1 1 0,0 0 0,-1 0 0,1-1 0,0 1 0,0 0 0,0 1 0,0-1 0,0 0 0,0 1 0,0-1 0,1 1 0,-1-1 0,0 1 0,0 0 0,0 0 0,0 0 0,1 0 0,-1 0 0,4 2 0,-3-1 0,1 1 0,-1-1 0,0 1 0,0 0 0,0 0 0,0 0 0,0 1 0,0-1 0,0 1 0,-1-1 0,1 1 0,-1 0 0,0 0 0,0 0 0,0 0 0,0 1 0,0-1 0,-1 0 0,1 1 0,1 6 0,-1-4 0,-1 0 0,0 0 0,1 0 0,-2-1 0,1 1 0,-1 0 0,0 0 0,0 0 0,-1 0 0,1 0 0,-1 0 0,-3 8 0,3-12 0,0 0 0,0 1 0,0-1 0,-1 0 0,1 0 0,-1 0 0,1 0 0,-1 0 0,0 0 0,0-1 0,0 1 0,0 0 0,0-1 0,0 1 0,0-1 0,-1 0 0,1 0 0,0 0 0,-1 0 0,1 0 0,-1-1 0,1 1 0,-1-1 0,1 1 0,-1-1 0,1 0 0,-1 0 0,0 0 0,1 0 0,-4-1 0,1 0 0,1 0 0,-1 0 0,1 0 0,0-1 0,0 1 0,0-1 0,0 0 0,0 0 0,0 0 0,0-1 0,1 1 0,-1-1 0,1 0 0,-1 0 0,1 0 0,-5-7 0,5 4 0,1 0 0,-1 0 0,1 0 0,0 0 0,1-1 0,0 1 0,0 0 0,0-1 0,1-6 0,0 11 0,0 0 0,0 0 0,0-1 0,0 1 0,1 0 0,-1 0 0,1 0 0,0-1 0,-1 1 0,1 0 0,0 0 0,3-3 0,-3 4 0,-1 0 0,1 0 0,0 0 0,0 1 0,0-1 0,0 0 0,0 1 0,1-1 0,-1 1 0,0-1 0,0 1 0,0-1 0,0 1 0,1 0 0,-1 0 0,0 0 0,0-1 0,1 1 0,-1 0 0,0 1 0,0-1 0,1 0 0,-1 0 0,2 1 0,-2-1 0,1 0 0,-1 0 0,0 1 0,0-1 0,0 0 0,0 1 0,1-1 0,-1 1 0,0-1 0,0 1 0,0-1 0,0 1 0,0 0 0,0-1 0,0 1 0,0 0 0,-1 0 0,1 0 0,0 0 0,0 0 0,-1 0 0,1 0 0,0 0 0,-1 0 0,1 0 0,-1 0 0,0 0 0,1 0 0,-1 1 0,0-1 0,1 0 0,-1 0 0,0 0 0,0 1 0,0-1 0,0 0 0,0 0 0,-1 0 0,1 1 0,0-1 0,-1 0 0,1 0 0,0 0 0,-1 0 0,-1 2 0,2-2 0,-1 0 0,1 0 0,-1 0 0,1-1 0,-1 1 0,0 0 0,1 0 0,-1-1 0,0 1 0,0-1 0,0 1 0,1-1 0,-1 1 0,0-1 0,0 0 0,0 1 0,0-1 0,0 0 0,0 1 0,0-1 0,0 0 0,-1 0 0,0 0 0,1-1 0,-1 1 0,1-1 0,0 1 0,-1-1 0,1 1 0,-1-1 0,1 0 0,0 0 0,0 0 0,-1 1 0,1-1 0,0 0 0,0-1 0,0 1 0,0 0 0,0 0 0,0 0 0,0-1 0,0-1 0,0 2 0,0 0 0,0-1 0,0 1 0,0 0 0,0-1 0,1 1 0,-1-1 0,1 1 0,-1-1 0,1 0 0,-1 1 0,1-1 0,0 1 0,0-1 0,0 0 0,0 1 0,0-1 0,0 1 0,0-1 0,0 0 0,1 1 0,-1-1 0,1 1 0,-1-1 0,1 1 0,-1-1 0,1 1 0,0-1 0,0 1 0,0 0 0,0-1 0,0 1 0,0 0 0,0 0 0,2-1 0,-1 0 0,0 1 0,0 0 0,0 0 0,0 0 0,1 1 0,-1-1 0,0 0 0,1 1 0,-1 0 0,1-1 0,-1 1 0,0 0 0,1 0 0,-1 0 0,1 1 0,-1-1 0,0 1 0,1-1 0,-1 1 0,0 0 0,0 0 0,1-1 0,2 4 0,-1-2 0,0 1 0,0 0 0,-1 0 0,1 0 0,-1 0 0,0 0 0,0 1 0,0 0 0,0-1 0,-1 1 0,1 0 0,-1 1 0,0-1 0,0 0 0,-1 0 0,1 1 0,-1-1 0,1 6 0,-2-8 0,1 0 0,-1 1 0,0-1 0,0 1 0,0-1 0,0 0 0,-1 1 0,1-1 0,-1 0 0,1 1 0,-1-1 0,0 0 0,0 0 0,0 1 0,0-1 0,0 0 0,0 0 0,-1 0 0,1 0 0,-1-1 0,1 1 0,-1 0 0,0 0 0,0-1 0,0 1 0,0-1 0,0 0 0,0 0 0,0 0 0,0 0 0,0 0 0,0 0 0,-1 0 0,1-1 0,0 1 0,-3 0 0,-7 1 0,1-1 0,0 0 0,0-1 0,0 0 0,-15-2 0,23 2 0,-1-1 0,1 1 0,0-1 0,0 0 0,0 0 0,0-1 0,0 1 0,0-1 0,0 1 0,-3-3 0,5 3 0,0 0 0,0 0 0,0 0 0,0-1 0,0 1 0,0 0 0,0 0 0,1-1 0,-1 1 0,0 0 0,1-1 0,-1 1 0,1 0 0,0-1 0,-1 1 0,1-1 0,0 1 0,0-1 0,0 1 0,0-1 0,0 1 0,0-1 0,1-1 0,-1 1 0,1 1 0,-1-1 0,0 1 0,1-1 0,0 1 0,-1-1 0,1 1 0,0-1 0,0 1 0,0 0 0,0 0 0,0-1 0,0 1 0,0 0 0,0 0 0,1 0 0,-1 0 0,0 0 0,0 0 0,1 1 0,-1-1 0,1 0 0,-1 1 0,1-1 0,-1 1 0,1-1 0,-1 1 0,1 0 0,0 0 0,-1 0 0,1 0 0,-1 0 0,4 0 0,-1 0 0,0 1 0,0 0 0,0-1 0,0 1 0,0 1 0,0-1 0,0 0 0,-1 1 0,1 0 0,0 0 0,-1 0 0,5 4 0,-6-4 6,1 0 0,-1 0 0,0 1 0,0-1 0,0 1 0,0-1 0,0 1 0,-1 0 0,1 0 0,-1 0 0,0 0 0,0 0 0,0 0 0,0 0 0,0 0 0,-1 1 0,1-1 0,-1 0 0,0 6 0,0-7-59,-1 0 0,1 0 0,-1 0 0,0 1 0,1-1 0,-1 0 0,0 0 0,0 0 0,-1 0 0,1 0 0,0-1 0,-1 1 0,1 0-1,-1 0 1,0-1 0,1 1 0,-1-1 0,0 0 0,0 1 0,0-1 0,0 0 0,0 0 0,0 0 0,0 0 0,0-1 0,0 1 0,-5 0 0,-13 3-6773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0:43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24575,'-2'102'0,"5"112"0,9-151 0,-7-48 0,-2 1 0,3 22 0,-5 12-1365,-1-28-5461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1:1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24 24575,'10'-1'0,"0"0"0,0 0 0,0-1 0,14-5 0,-16 4 0,-1 1 0,0 0 0,1 0 0,-1 1 0,1 0 0,0 0 0,-1 1 0,1 0 0,12 2 0,-15-1 0,0 1 0,-1 0 0,1-1 0,0 2 0,-1-1 0,0 0 0,1 1 0,-1 0 0,0 0 0,0 0 0,-1 1 0,1-1 0,-1 1 0,1 0 0,-1 0 0,0 0 0,-1 1 0,1-1 0,-1 0 0,0 1 0,0 0 0,0-1 0,-1 1 0,1 0 0,0 8 0,-1-6 0,0 1 0,0-1 0,0 1 0,-1-1 0,0 1 0,-1-1 0,0 1 0,0-1 0,-1 1 0,1-1 0,-2 0 0,1 0 0,-1 1 0,0-2 0,0 1 0,-8 11 0,4-12 0,0 0 0,0-1 0,0 0 0,-1-1 0,1 0 0,-1 0 0,0 0 0,0-1 0,-15 4 0,-7 4 0,12-5 0,10-3 0,0-1 0,0 2 0,0-1 0,-14 9 0,21-11 0,0 0 0,0-1 0,1 1 0,-1 0 0,0 0 0,0-1 0,0 1 0,1 0 0,-1 0 0,0 0 0,1 0 0,-1 0 0,1 0 0,-1 0 0,1 0 0,-1 0 0,1 0 0,0 0 0,0 1 0,0-1 0,-1 0 0,1 0 0,0 0 0,0 0 0,0 0 0,1 1 0,-1-1 0,0 0 0,0 0 0,1 0 0,-1 0 0,0 0 0,1 0 0,-1 0 0,1 0 0,-1 0 0,1 0 0,0 0 0,0 0 0,-1 0 0,1 0 0,0-1 0,2 3 0,32 26 0,-31-27 0,-1 1 0,1-1 0,0 1 0,-1 0 0,0 0 0,0 0 0,0 0 0,0 1 0,0-1 0,-1 1 0,1-1 0,-1 1 0,0 0 0,0 0 0,0 0 0,-1 0 0,0 0 0,2 9 0,-1-5 0,-1 0 0,0 1 0,-1-1 0,0 0 0,0 1 0,-1-1 0,0 1 0,0-1 0,-1 0 0,0 0 0,-1 0 0,-3 9 0,3-12 0,0-1 0,0 1 0,0-1 0,0 0 0,-1 0 0,1 0 0,-1-1 0,0 1 0,0-1 0,0 0 0,-1 0 0,1 0 0,-1-1 0,0 0 0,1 0 0,-1 0 0,0 0 0,0-1 0,0 0 0,-10 2 0,-12-1-243,-56-1 0,66-1-636,-6-1-5947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1:1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24575,'2'1'0,"0"-1"0,0 1 0,1 0 0,-1 0 0,0 0 0,0 0 0,0 0 0,0 0 0,0 0 0,0 1 0,-1-1 0,1 1 0,0 0 0,-1-1 0,1 1 0,-1 0 0,3 3 0,20 36 0,-19-28 0,0 1 0,0-1 0,-2 1 0,4 20 0,-4-17 0,0-1 0,10 27 0,6 22 0,-17-53 0,0-1 0,1 0 0,1 1 0,0-1 0,0-1 0,12 21 0,-14-29 0,-1 0 0,1 0 0,0 0 0,0 0 0,0 0 0,0 0 0,0 0 0,1-1 0,-1 1 0,1-1 0,-1 1 0,1-1 0,-1 0 0,1 0 0,0 0 0,-1-1 0,5 2 0,-2-2 0,0 0 0,-1 0 0,1-1 0,0 1 0,0-1 0,-1 0 0,1 0 0,-1 0 0,8-4 0,0 0 0,-1-1 0,0-1 0,0 0 0,0 0 0,-1-1 0,16-16 0,-8 4 0,-2-1 0,0 0 0,-1-1 0,21-46 0,-14 28 0,-5 12 0,-13 22 0,1-1 0,-1 0 0,-1 0 0,1 0 0,-1 0 0,0-1 0,-1 1 0,3-15 0,-4 16-114,0 0 1,0 0-1,0 0 0,1 0 0,-1 0 1,2 1-1,-1-1 0,1 1 0,-1-1 1,1 1-1,6-7 0,1 0-6712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1:2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108 256 24575,'0'-17'0,"0"-2"0,0 0 0,1-1 0,7-33 0,-6 47 0,-1 0 0,1 0 0,1 0 0,-1 1 0,1-1 0,0 0 0,1 1 0,-1 0 0,1 0 0,0 0 0,0 0 0,0 1 0,1-1 0,0 1 0,9-6 0,-4 4 0,-1 0 0,1 0 0,0 1 0,21-7 0,-28 11 0,1 0 0,0 0 0,0 1 0,0-1 0,-1 1 0,1 0 0,0 0 0,0 0 0,0 1 0,-1-1 0,1 1 0,0 0 0,0 0 0,-1 0 0,1 1 0,-1-1 0,7 5 0,6 3 0,0 1 0,-2 0 0,1 1 0,-1 1 0,-1 0 0,0 1 0,0 0 0,-2 1 0,1 1 0,-2-1 0,14 27 0,-13-19 0,-3-8 0,-1 0 0,0 1 0,-1 0 0,-1 0 0,0 1 0,-1-1 0,-1 1 0,2 16 0,-4-19 0,-1-1 0,0 0 0,0 1 0,-2-1 0,-2 14 0,3-22 0,0 0 0,-1 0 0,0 0 0,0 0 0,0 0 0,0-1 0,0 1 0,-1-1 0,0 0 0,1 1 0,-1-1 0,-1 0 0,1-1 0,0 1 0,-1-1 0,1 1 0,-1-1 0,-5 3 0,-6 1 0,1 0 0,-1-1 0,-1-1 0,1 0 0,-1-1 0,-17 2 0,-28 6 0,38-6 0,0-2 0,-28 2 0,38-4 0,0-1 0,1 0 0,-1-1 0,1-1 0,0 0 0,-18-5 0,26 5 0,-1 0 0,1 0 0,-1 0 0,1-1 0,0 0 0,0 0 0,0 0 0,0 0 0,1 0 0,-1-1 0,1 0 0,0 0 0,0 1 0,0-2 0,1 1 0,-1 0 0,1-1 0,0 1 0,-2-7 0,-4-15 0,0 0 0,2-1 0,1 0 0,1 0 0,1 0 0,1-43 0,2 38-74,-1 18-184,1 0 0,0-1-1,1 1 1,5-23 0,0 20-6568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2:3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1573 24575,'25'1'0,"0"1"0,30 7 0,-29-5 0,27 2 0,-1-3 0,80-5 0,-33 0 0,472 2 0,-546-1 0,46-9 0,-46 6 0,45-3 0,-45 7 0,0-1 0,0 0 0,35-9 0,88-11 0,-133 18 0,-8 1 0,0 1 0,0-1 0,0 0 0,0 0 0,12-7 0,-16 7 0,-1 1 0,0-1 0,0 0 0,0 0 0,0 0 0,0 0 0,-1 0 0,1 0 0,-1-1 0,1 1 0,-1 0 0,0-1 0,0 1 0,0-1 0,0 0 0,0 1 0,-1-1 0,1 0 0,0-4 0,2-44 0,-5-78 0,-1 32 0,1-21 0,5-124 0,-1 226 0,2 1 0,0 0 0,0 0 0,1 0 0,10-19 0,-7 15 0,0 0 0,5-25 0,29-80 0,-38 107 0,2 1 0,15-32 0,-16 36 0,1 1 0,-1-1 0,-1 0 0,0 0 0,-1 0 0,0-1 0,1-13 0,-4 17 0,1 1 0,0-1 0,0 1 0,1 0 0,0-1 0,3-7 0,-4 13 0,0 1 0,1 0 0,-1-1 0,0 1 0,1 0 0,0 0 0,-1 0 0,1 0 0,0 0 0,0 0 0,0 0 0,0 1 0,0-1 0,1 1 0,-1-1 0,0 1 0,1 0 0,-1 0 0,1 0 0,-1 0 0,1 0 0,5 0 0,30-2 0,0 1 0,54 5 0,-6 0 0,1058-3 0,-1142 0 0,1 0 0,0 0 0,-1 0 0,1 0 0,-1 0 0,1 1 0,0-1 0,-1 1 0,1-1 0,-1 1 0,1 0 0,-1 0 0,0 1 0,1-1 0,-1 0 0,0 1 0,0-1 0,0 1 0,0 0 0,4 3 0,-4-1 0,0 0 0,0 1 0,-1-1 0,0 0 0,1 1 0,-1-1 0,-1 0 0,1 1 0,-1-1 0,1 1 0,-2 7 0,-3 585 0,3-572 0,-2 0 0,-1 0 0,-10 37 0,8-37 0,0 0 0,2 0 0,-2 37 0,4-26 0,-2 0 0,-1 0 0,-15 50 0,10-50 0,2 1 0,2 0 0,-2 41 0,2-43 0,5-30 0,-1 0 0,1 0 0,0 0 0,1 0 0,-1 0 0,1 1 0,1 8 0,-1-12 0,1-1 0,0 0 0,-1 0 0,1 0 0,0 0 0,-1 0 0,1 0 0,0 0 0,0 0 0,0-1 0,0 1 0,0 0 0,0 0 0,0-1 0,0 1 0,0-1 0,0 1 0,0-1 0,0 1 0,1-1 0,-1 1 0,0-1 0,0 0 0,1 0 0,-1 0 0,0 0 0,0 0 0,1 0 0,-1 0 0,0 0 0,2-1 0,47-10 0,-38 8 0,21-7 0,-20 6 0,0 1 0,0 0 0,23-2 0,-13 2 0,0 0 0,42-13 0,-44 10 0,0 1 0,1 0 0,36-1 0,-27 4 0,32-6 0,28-2 0,-69 8 0,36-7 0,-36 5 0,38-3 0,505 6-2864,-271 3 5728,-291-2-2864,-1 1 0,0-1 0,1 0 0,-1 0 0,1 0 0,-1 0 0,1-1 0,-1 1 0,0-1 0,1 1 0,-1-1 0,0 0 0,0 0 0,1 0 0,-1 0 0,0 0 0,0-1 0,0 1 0,0 0 0,0-1 0,-1 0 0,1 1 0,0-1 0,-1 0 0,1 0 0,-1 0 0,0 0 0,1 0 0,-1 0 0,0-1 0,0 1 0,-1 0 0,1 0 0,0-1 0,-1 1 0,1-1 0,-1 1 0,0 0 0,0-1 0,0 1 0,0-3 0,-1-192 0,-2 73 0,5 36 0,-4-99 0,-9 130 0,8 41 0,0 0 0,-1-22 0,3-325 0,2 175 0,-1 186 0,-1-1 0,1 1 0,0-1 0,0 1 0,0 0 0,1-1 0,-1 1 0,0-1 0,1 1 0,-1 0 0,1-1 0,0 1 0,0 0 0,0 0 0,0 0 0,0-1 0,1 1 0,-1 0 0,1 0 0,-1 1 0,1-1 0,0 0 0,-1 1 0,1-1 0,0 1 0,0-1 0,0 1 0,0 0 0,1 0 0,-1 0 0,0 0 0,0 0 0,1 0 0,-1 0 0,0 1 0,1 0 0,-1-1 0,1 1 0,-1 0 0,0 0 0,3 0 0,206 1 0,-78 2 0,-40-4 0,107 3 0,-126 8 0,-48-6 0,46 3 0,1134-8 0,-1204 1 0,1-1 0,-1 1 0,1 0 0,-1 0 0,0 0 0,1 0 0,-1 1 0,1-1 0,-1 1 0,0-1 0,1 1 0,-1 0 0,0 0 0,0 0 0,1 0 0,-1 0 0,0 1 0,0-1 0,0 0 0,-1 1 0,1 0 0,0-1 0,0 1 0,-1 0 0,1 0 0,-1 0 0,0 0 0,0 0 0,1 0 0,-1 1 0,0-1 0,-1 0 0,1 0 0,0 1 0,-1-1 0,1 1 0,-1-1 0,0 0 0,0 1 0,0-1 0,0 3 0,-1 192 0,-2-73 0,2-99 0,-9 46 0,6-46 0,-3 44 0,6-37 0,-8 39 0,4-40 0,-1 47 0,6-70 0,1 17 0,-2 0 0,0 0 0,-10 49 0,-11 31 0,12-31 0,9-59 0,-1 1 0,0-1 0,-1 0 0,0 0 0,-7 16 0,6-20 0,0 0 0,1 0 0,0 0 0,0 0 0,-1 21 0,4-30 0,0 1 0,-1-1 0,1 0 0,0 1 0,0-1 0,1 0 0,-1 1 0,1-1 0,-1 0 0,1 1 0,-1-1 0,1 0 0,0 0 0,0 0 0,0 1 0,1-1 0,-1 0 0,0-1 0,1 1 0,-1 0 0,1 0 0,0-1 0,0 1 0,-1 0 0,1-1 0,0 0 0,0 1 0,0-1 0,0 0 0,1 0 0,-1 0 0,0-1 0,4 2 0,20 1 0,-1-1 0,0-1 0,42-5 0,5 1 0,34 5 0,104-5 0,-153-7 0,-41 7 0,0 0 0,22-1 0,33 3 0,-41 2 0,0-1 0,0-1 0,51-11 0,-51 7 0,0 2 0,0 0 0,0 2 0,43 4 0,-31 0 0,53-6 0,-38-7 0,-42 6 0,0 1 0,25-2 0,-38 5 0,4 1 0,0-1 0,1-1 0,-1 1 0,1-1 0,-1-1 0,1 1 0,7-4 0,-12 4 0,0 0 0,0-1 0,0 1 0,0-1 0,-1 1 0,1-1 0,-1 0 0,1 0 0,-1 0 0,1 1 0,-1-2 0,0 1 0,0 0 0,0 0 0,0 0 0,-1 0 0,1-1 0,0 1 0,-1 0 0,0-1 0,1 1 0,-1 0 0,0-5 0,0-58 0,0 45 0,0 0 0,1 0 0,7-36 0,14-70 0,-17 88 0,-1 0 0,-1 0 0,-6-72 0,1 23 0,2-378 0,-1 449 0,0 0 0,-8-28 0,6 27 0,0 0 0,-1-21 0,2 8 0,1 17 0,0 0 0,0 0 0,1 0 0,1 0 0,1 1 0,4-25 0,-4 35 0,-1 0 0,0 0 0,1 0 0,-1 0 0,1 0 0,0 1 0,-1-1 0,1 1 0,0-1 0,0 1 0,0-1 0,0 1 0,0 0 0,1 0 0,-1 0 0,0 0 0,0 0 0,1 1 0,-1-1 0,1 1 0,-1-1 0,0 1 0,4 0 0,9-1 0,0 1 0,25 2 0,-18 0 0,117 11 0,-30-2 0,-17-2 0,58 3 0,-144-12 0,68-1 0,123 14 0,-116-5 0,159-6 0,-119-4 0,-32 0 0,96 5 0,-182-3 0,-1 0 0,0 1 0,0 0 0,1-1 0,-1 1 0,0 0 0,0 0 0,0 0 0,0 0 0,0 1 0,0-1 0,0 1 0,-1-1 0,1 1 0,0-1 0,-1 1 0,1 0 0,-1 0 0,0 0 0,0 0 0,1 0 0,-1 0 0,-1 0 0,1 0 0,0 0 0,0 0 0,-1 1 0,1-1 0,-1 0 0,1 5 0,0 8 0,0 1 0,-1 0 0,-4 25 0,2-12 0,-1 633 0,5-349 0,-10-262 0,6-44 0,0 0 0,1 0 0,0-1 0,0 1 0,0 0 0,1 0 0,0 0 0,2 9 0,-2-14 0,1 0 0,0 0 0,0-1 0,0 1 0,0-1 0,0 1 0,0-1 0,1 1 0,-1-1 0,0 1 0,1-1 0,-1 0 0,1 0 0,-1 0 0,1 0 0,0 0 0,0 0 0,-1 0 0,1-1 0,0 1 0,0 0 0,0-1 0,0 0 0,-1 1 0,1-1 0,2 0 0,9 1 0,0-1 0,23-1 0,-21 0 0,7-1 0,0-2 0,0 0 0,30-10 0,-27 7 0,0 0 0,29-2 0,-15 3 0,-1-1 0,43-15 0,-12 3 0,-48 15 0,0 1 0,28-1 0,-32 3 0,0 0 0,0-1 0,0-1 0,26-8 0,-24 6 0,0 0 0,1 0 0,0 2 0,39-2 0,-39 4 0,11-2 0,52-14 0,-57 10 0,0 2 0,0 1 0,36-1 0,-38 5 0,0-1 0,-1 0 0,41-9 0,-28 4 0,1 2 0,0 2 0,0 1 0,40 4 0,8-1 0,-1-2-1365,-66 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3:34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1319 24575,'1292'0'0,"-1276"-1"0,0-1 0,28-6 0,-27 5 0,1-1 0,19 1 0,-13 2 0,0-1 0,42-8 0,-28 4 0,-1 2 0,1 2 0,73 4 0,-25 0 0,1629-2 0,-1691 1 0,47 9 0,-45-6 0,43 3 0,-10-8 0,-28 0 0,0 1 0,0 2 0,58 10 0,-78-9 0,1-1 0,-1 0 0,1 0 0,-1-1 0,1 0 0,-1-1 0,1-1 0,0 0 0,19-4 0,-29 4 0,0 0 0,0 0 0,0-1 0,0 1 0,0-1 0,-1 1 0,1-1 0,0 0 0,-1 1 0,1-1 0,-1 0 0,0 0 0,0 0 0,1-1 0,-1 1 0,0-2 0,13-43 0,-7 20 0,2 1 0,3-5 0,-2 1 0,-2-1 0,0-1 0,-2 0 0,3-59 0,-9 82 0,-5-116 0,3 110 0,-1 1 0,0-1 0,-1 1 0,-1 0 0,0 0 0,-11-20 0,11 23 0,1-1 0,0 1 0,0-1 0,1 0 0,-2-14 0,2 10 0,0 0 0,-8-20 0,2 12 0,1-1 0,0 1 0,2-1 0,2-1 0,0 1 0,1-1 0,1-27 0,1-36 0,4-76 0,-3 162 0,1 1 0,-1 0 0,1 0 0,-1 0 0,1-1 0,0 1 0,0 0 0,0 0 0,0 0 0,1 0 0,-1 0 0,1 1 0,-1-1 0,1 0 0,-1 1 0,1-1 0,0 1 0,0-1 0,0 1 0,0 0 0,0 0 0,0 0 0,0 0 0,0 0 0,0 0 0,0 1 0,0-1 0,1 0 0,-1 1 0,5 0 0,8-2 0,1 2 0,0 0 0,25 3 0,-12-1 0,103-3 0,54 4 0,-50 17 0,-76-13 0,0 1 0,67-1 0,612-8 0,-715 2 0,0 1 0,24 6 0,-24-3 0,47 2 0,970-7 0,-474-1 0,-550 0 0,0-1 0,0-1 0,17-4 0,8-2 0,0 1 0,-20 3 0,1 1 0,38-1 0,-25 4 0,-23-1 0,-1 1 0,0 1 0,1 1 0,-1-1 0,1 2 0,20 4 0,-30-4 0,-1-1 0,0 0 0,0 1 0,0-1 0,-1 1 0,1 0 0,0-1 0,-1 1 0,1 0 0,-1 0 0,1 0 0,-1 0 0,0 1 0,0-1 0,0 0 0,0 0 0,0 1 0,-1-1 0,1 0 0,-1 1 0,1-1 0,-1 1 0,0 2 0,1 10 0,-1 1 0,-2 24 0,0-18 0,1 13 0,1 0 0,1 1 0,10 50 0,11 28 0,-19-92 0,0 0 0,-1 0 0,-2 38 0,-1-37 0,2 0 0,0-1 0,5 30 0,42 125 0,-43-150 0,-1 1 0,-2 0 0,0-1 0,-5 56 0,0-9 0,2-28 0,3 56 0,-2-100 0,0 0 0,1 1 0,-1-1 0,1 0 0,0 0 0,0 0 0,-1 0 0,1 0 0,0 0 0,1-1 0,-1 1 0,0 0 0,1 0 0,-1-1 0,0 1 0,1-1 0,0 1 0,-1-1 0,1 0 0,0 1 0,0-1 0,0 0 0,0 0 0,0 0 0,0-1 0,0 1 0,0 0 0,0-1 0,0 1 0,3-1 0,8 2 0,0-1 0,0-1 0,-1 0 0,15-3 0,-4 2 0,68-11 0,-65 7 0,50-2 0,-57 7 0,18 0 0,0-1 0,60-10 0,60-11 0,-137 18 0,1 2 0,41-1 0,-40 3 0,0-1 0,34-5 0,-1-2 0,1 2 0,-1 3 0,77 5 0,-28 0 0,1653-2 0,-1741 1 0,0 1 0,28 6 0,-27-5 0,0 1 0,21-1 0,215-3-1365,-234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3:3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1267 24575,'0'-425'0,"1"407"0,1-1 0,1 0 0,1 1 0,8-26 0,-6 26 0,-1-1 0,-1 0 0,3-39 0,-5 37 0,0-1 0,7-22 0,-2 4 0,2-6 0,-5 24 0,0 0 0,1-36 0,-3 30 0,0 0 0,2 1 0,2-1 0,0 1 0,2 0 0,20-49 0,-27 74 0,1-1 0,0 0 0,0 1 0,0-1 0,0 1 0,0 0 0,0 0 0,1 0 0,-1 0 0,1 0 0,-1 0 0,1 1 0,0-1 0,0 1 0,-1 0 0,1-1 0,0 1 0,0 1 0,0-1 0,1 0 0,5 0 0,8 0 0,1 1 0,32 2 0,-20 0 0,381 0 0,-228-3 0,-165 0 0,0-1 0,32-8 0,-9 2 0,64-14 0,-55 9-1365,-35 10-5461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3:38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24575,'0'4'0,"0"4"0,0 5 0,0 4 0,0 2 0,0 2 0,0 1 0,0 0 0,0 0 0,0 0 0,0 0 0,0-1 0,0 0 0,0 1 0,0-5-8191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8:03:3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22 166 24575,'0'-4'0,"0"-4"0,-3-1 0,-2-3 0,0-2 0,2-4 0,0-1 0,1-1 0,2-1 0,-1-1 0,1 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5:0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24575,'24'1'0,"1"0"0,-1 1 0,43 11 0,-25-6 0,1-2 0,0-2 0,1-2 0,47-4 0,5 1 0,612 2 0,-684 1 0,1 1 0,29 8 0,36 2 0,361-9 0,-232-5 0,-199 3 0,0 1 0,34 8 0,-33-5 0,1-2 0,24 2 0,216-5-1365,-240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5:0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2 214 24575,'-1'-23'0,"0"13"0,1-1 0,0 0 0,3-15 0,-3 24 0,1-1 0,0 1 0,-1-1 0,1 1 0,0 0 0,0-1 0,0 1 0,0 0 0,1 0 0,-1 0 0,0 0 0,1 0 0,0 0 0,-1 0 0,1 0 0,0 1 0,0-1 0,0 1 0,4-3 0,8-2 0,0 0 0,1 1 0,-1 0 0,1 1 0,0 1 0,0 1 0,0 0 0,1 1 0,29 1 0,-42 1 0,0-1 0,1 1 0,-1 0 0,0 1 0,0-1 0,1 0 0,-1 1 0,0 0 0,0 0 0,-1 0 0,1 0 0,0 0 0,-1 0 0,1 1 0,-1-1 0,0 1 0,0 0 0,0-1 0,0 1 0,0 0 0,0 0 0,1 5 0,3 8 0,0 0 0,-1 0 0,4 21 0,-7-27 0,-1-8 0,0 0 0,-1 0 0,0 0 0,0 0 0,1 0 0,-1 0 0,0 0 0,0 0 0,-1 0 0,1 0 0,0 0 0,-1 0 0,1 0 0,-1 0 0,0 0 0,1-1 0,-1 1 0,0 0 0,0 0 0,0-1 0,-1 1 0,-1 2 0,0-1 0,0-1 0,0 0 0,-1 0 0,1 0 0,0 0 0,-1-1 0,1 1 0,-1-1 0,0 0 0,1 0 0,-6 0 0,-4 1 0,1-1 0,-1-1 0,1 0 0,0-1 0,-1 0 0,-19-5 0,29 6 0,0-1 0,0 0 0,0 0 0,0-1 0,0 1 0,1-1 0,-1 1 0,0-1 0,0 0 0,1 0 0,0 0 0,-1 0 0,1 0 0,0-1 0,0 1 0,0-1 0,-2-3 0,0-2 0,1 0 0,0 0 0,0 0 0,1-1 0,-1-9 0,2 17 0,1 0 0,0 0 0,-1 0 0,1 0 0,0 1 0,0-1 0,-1 0 0,1 0 0,0 0 0,0 0 0,0 0 0,0 0 0,0 0 0,0 0 0,1 0 0,-1 0 0,0 0 0,0 1 0,1-1 0,-1 0 0,1 0 0,-1 0 0,0 0 0,1 1 0,-1-1 0,1 0 0,0 0 0,-1 1 0,1-1 0,0 0 0,-1 1 0,1-1 0,0 1 0,0-1 0,0 1 0,-1-1 0,1 1 0,0 0 0,0-1 0,0 1 0,0 0 0,0 0 0,1-1 0,0 1 0,0 1 0,-1-1 0,1 0 0,0 1 0,-1-1 0,1 1 0,-1 0 0,1-1 0,0 1 0,-1 0 0,0 0 0,1 0 0,-1 0 0,0 0 0,1 0 0,-1 1 0,0-1 0,0 0 0,0 1 0,0-1 0,0 1 0,0-1 0,1 3 0,0 4 0,1-1 0,-1 1 0,-1-1 0,1 1 0,-2-1 0,1 1 0,-1 14 0,0-19 0,0 0 0,0-1 0,0 1 0,-1 0 0,1-1 0,-1 1 0,0 0 0,0-1 0,0 1 0,0-1 0,0 1 0,0-1 0,-1 1 0,1-1 0,-1 0 0,1 0 0,-1 0 0,0 0 0,0 0 0,0 0 0,0 0 0,0 0 0,-1-1 0,1 1 0,-3 0 0,4-2 0,0 1 0,1-1 0,-1-1 0,0 1 0,1 0 0,-1 0 0,0 0 0,1 0 0,-1 0 0,1-1 0,-1 1 0,0 0 0,1 0 0,-1-1 0,1 1 0,-1 0 0,1-1 0,-1 1 0,1-1 0,-1 1 0,1-1 0,-1 1 0,1-1 0,0 1 0,-1-1 0,1 1 0,0-1 0,-1 1 0,1-1 0,0 0 0,0 1 0,0-1 0,-1 0 0,1 1 0,0-1 0,0 0 0,0 1 0,0-1 0,0 1 0,0-1 0,0 0 0,0 1 0,1-2 0,1-29 0,0 24 0,0 1 0,1-1 0,0 1 0,0 0 0,1 0 0,5-6 0,-8 10 0,0-1 0,1 2 0,0-1 0,-1 0 0,1 0 0,0 0 0,0 1 0,0-1 0,0 1 0,0 0 0,1-1 0,-1 1 0,0 0 0,1 0 0,-1 0 0,0 1 0,1-1 0,-1 1 0,5-1 0,-5 1 0,-1 0 0,0 1 0,1-1 0,-1 1 0,1-1 0,-1 1 0,0 0 0,1-1 0,-1 1 0,0 0 0,0 0 0,1 0 0,-1 0 0,0 0 0,0 0 0,0 0 0,0 0 0,-1 1 0,1-1 0,0 0 0,0 0 0,-1 1 0,1-1 0,0 1 0,-1-1 0,0 0 0,1 1 0,-1-1 0,0 1 0,0-1 0,0 1 0,0-1 0,0 1 0,0-1 0,0 3 0,0 0 0,-1 1 0,1-1 0,-1 0 0,1 0 0,-1 0 0,-1 0 0,1 0 0,0 0 0,-1 0 0,0 0 0,-4 6 0,4-8 0,-1 1 0,1-1 0,-1 1 0,0-1 0,0 0 0,0 0 0,0-1 0,0 1 0,0-1 0,-1 1 0,1-1 0,0 0 0,-1 0 0,1-1 0,-1 1 0,1-1 0,-1 1 0,1-1 0,-1 0 0,1 0 0,-1-1 0,1 1 0,-1-1 0,1 0 0,-1 0 0,1 0 0,0 0 0,-1 0 0,1-1 0,0 0 0,0 1 0,0-1 0,0 0 0,0-1 0,1 1 0,-1 0 0,1-1 0,-1 0 0,1 1 0,0-1 0,0 0 0,0 0 0,0 0 0,1 0 0,-2-5 0,0-1 0,1-1 0,1 1 0,0-1 0,0 1 0,1-1 0,0 1 0,1-1 0,0 1 0,0 0 0,4-12 0,-4 19 0,0-1 0,0 0 0,0 1 0,0-1 0,0 1 0,1-1 0,-1 1 0,1 0 0,0 0 0,0-1 0,0 1 0,0 0 0,0 1 0,0-1 0,5-3 0,-5 4 0,1 0 0,0 0 0,-1 1 0,1-1 0,0 1 0,0-1 0,0 1 0,0 0 0,0 0 0,0 0 0,-1 1 0,1-1 0,0 1 0,0-1 0,0 1 0,-1 0 0,1 0 0,4 3 0,-3-2 0,-1 0 0,0 0 0,0 1 0,0 0 0,0-1 0,0 1 0,-1 0 0,1 1 0,-1-1 0,0 0 0,0 1 0,0-1 0,-1 1 0,1-1 0,-1 1 0,1 0 0,-1 0 0,0 0 0,-1 0 0,1 0 0,-1 0 0,0 0 0,0-1 0,0 1 0,0 0 0,-1 0 0,0 5 0,0-7 0,1 0 0,0 0 0,0 0 0,-1 0 0,1 1 0,-1-1 0,0 0 0,0 0 0,1-1 0,-1 1 0,0 0 0,-1 0 0,1 0 0,0-1 0,0 1 0,-1 0 0,1-1 0,-1 1 0,0-1 0,1 0 0,-1 0 0,0 1 0,0-1 0,1 0 0,-1 0 0,0-1 0,0 1 0,0 0 0,0-1 0,0 1 0,-1-1 0,1 0 0,0 1 0,0-1 0,0 0 0,0 0 0,0-1 0,0 1 0,0 0 0,-1-1 0,1 1 0,0-1 0,0 0 0,0 1 0,0-1 0,1 0 0,-1 0 0,0 0 0,0-1 0,-2-1 0,0 0 0,-1-1 0,1 0 0,0 0 0,0 0 0,0 0 0,0-1 0,1 0 0,0 0 0,0 0 0,0 0 0,1 0 0,-1 0 0,1-1 0,1 1 0,-1-1 0,1 0 0,0 1 0,0-1 0,0-10 0,1 12 0,-1-1 0,1 1 0,0-1 0,1 1 0,-1 0 0,1-1 0,0 1 0,0-1 0,0 1 0,1 0 0,0 0 0,-1 0 0,1 0 0,1 0 0,-1 0 0,1 1 0,-1-1 0,1 1 0,0-1 0,0 1 0,0 0 0,1 0 0,-1 0 0,1 1 0,0-1 0,4-1 0,-1 1 0,1 1 0,-1 0 0,1 1 0,-1 0 0,1 0 0,0 0 0,0 1 0,-1 0 0,1 1 0,0 0 0,-1 0 0,1 0 0,13 5 0,-17-5 0,-1 0 0,0 0 0,1 1 0,-1-1 0,0 1 0,0 0 0,0 0 0,0 0 0,0 0 0,-1 0 0,1 1 0,0-1 0,-1 1 0,0-1 0,0 1 0,0 0 0,0 0 0,0 0 0,0 0 0,-1 0 0,1 1 0,-1-1 0,0 0 0,0 1 0,-1-1 0,1 1 0,0-1 0,-1 1 0,0-1 0,0 1 0,0-1 0,-1 5 0,0-5 0,0 1 0,0-1 0,0 0 0,0 0 0,-1-1 0,1 1 0,-1 0 0,0 0 0,0-1 0,0 1 0,0-1 0,0 0 0,-1 1 0,1-1 0,-1 0 0,1 0 0,-1-1 0,0 1 0,0 0 0,1-1 0,-1 0 0,-6 2 0,7-2 0,0 0 0,0-1 0,-1 1 0,1-1 0,0 0 0,0 1 0,-1-1 0,1 0 0,0 0 0,-1-1 0,1 1 0,0 0 0,0-1 0,-1 1 0,1-1 0,0 0 0,0 0 0,0 0 0,0 0 0,0 0 0,0 0 0,0 0 0,0-1 0,0 1 0,1-1 0,-1 1 0,1-1 0,-1 0 0,1 1 0,-1-1 0,1 0 0,-2-3 0,2 1 0,-1 1 0,0-1 0,1 0 0,0 1 0,0-1 0,0 0 0,0 0 0,1 1 0,0-1 0,-1 0 0,1 0 0,1 0 0,-1 0 0,0 0 0,1 1 0,0-1 0,0 0 0,0 0 0,0 1 0,1-1 0,0 1 0,-1-1 0,1 1 0,0 0 0,1-1 0,-1 1 0,0 0 0,1 1 0,0-1 0,0 0 0,0 1 0,0-1 0,0 1 0,0 0 0,0 0 0,1 0 0,-1 1 0,1-1 0,0 1 0,-1 0 0,1 0 0,0 0 0,4 0 0,1 0 0,-1 1 0,1 0 0,0 0 0,-1 1 0,1 1 0,-1-1 0,0 1 0,1 1 0,-1-1 0,0 1 0,0 1 0,8 4 0,-13-6 0,0-1 0,0 1 0,0 0 0,-1 0 0,1 0 0,0 0 0,-1 1 0,1-1 0,-1 1 0,0-1 0,0 1 0,0 0 0,0 0 0,-1 0 0,1 0 0,-1 0 0,1 1 0,-1-1 0,0 0 0,0 0 0,-1 1 0,1-1 0,-1 1 0,0-1 0,0 1 0,0-1 0,0 0 0,0 1 0,-1-1 0,1 1 0,-1-1 0,-2 6 0,1-6 0,1-1 0,-1 1 0,1-1 0,-1 0 0,0 0 0,0 0 0,0 0 0,0 0 0,0 0 0,0 0 0,0-1 0,-1 1 0,1-1 0,-1 1 0,1-1 0,-1 0 0,0 0 0,1 0 0,-1-1 0,0 1 0,0-1 0,-5 1 0,-8 1 0,-1-2 0,-28-1 0,27 0 0,-36-1-1365,31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5:0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24575,'5'1'0,"-1"0"0,0 0 0,1 1 0,-1 0 0,0 0 0,0 0 0,4 3 0,9 4 0,1-3 0,0 0 0,0-1 0,1 0 0,0-2 0,35 3 0,100-8 0,-62 0 0,16 0 0,123 4 0,-155 12 0,-19-2 0,-2-3 0,-17-2 0,77 4 0,1430-12-1365,-1523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45:1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52 185 24575,'0'37'0,"-1"1"0,1 0 0,3 0 0,11 59 0,-10-72 0,-1 1 0,0 0 0,-2 26 0,-1-25 0,1 0 0,7 41 0,10 1 0,-11-46 0,-1 2 0,-1-1 0,3 44 0,-7-39 0,1 0 0,10 55 0,-3-45 0,19 94 0,-17-76 0,-6-35 0,-1 0 0,2 34 0,-7 12 0,-1-45 0,2 0 0,0 0 0,2 0 0,8 44 0,-2-27 0,-2 0 0,-2 1 0,-1-1 0,-6 81 0,1-27 0,2 535 0,-1-603 0,-2 0 0,-6 30 0,3-27 0,-2 44 0,7 496 0,3-275 0,-5-251 0,-1 0 0,-20 80 0,16-84 0,2-1 0,1 1 0,2 56 0,2-75 0,-1 0 0,-8 34 0,6-32 0,-5 44 0,8 400 0,3-224 0,-1-221 0,2 1 0,0-1 0,2 0 0,9 31 0,-7-29 0,-1 0 0,-1 1 0,3 30 0,-5-27 0,7 33 0,-5-36 0,4 48 0,-8 567 0,-3-307 0,2 191 0,0-520 0,0 1 0,0 0 0,0 0 0,0 0 0,1-1 0,0 1 0,0 0 0,0-1 0,0 1 0,1 0 0,-1-1 0,1 1 0,0-1 0,0 0 0,2 3 0,0-2 0,0-1 0,0 0 0,0 0 0,0 0 0,0 0 0,1-1 0,-1 0 0,1 0 0,0 0 0,-1-1 0,7 2 0,25 8 0,0-2 0,1-2 0,67 6 0,-81-12 0,0 2 0,23 5 0,-23-3 0,45 3 0,-39-7 0,18 0 0,87 12 0,-72-5 0,1-3 0,119-5 0,-69-3 0,279 3 0,-367-1 0,0-1 0,29-7 0,36-4 0,-51 11 0,-7 2 0,-1-2 0,51-11 0,47-14 0,-103 22 0,0 2 0,1 0 0,51 3 0,-50 1 0,0-1 0,1-2 0,34-6 0,-24 0 0,175-35 0,-158 35 0,107-2 0,-141 9 0,0-1 0,35-7 0,25-3 0,-56 9 0,33-7 0,-35 5 0,-1 1 0,27-1 0,45 6 0,46-2 0,-72-12 0,-49 8 0,39-3 0,22 8 0,-58 1 0,-1-1 0,1 0 0,0-2 0,40-8 0,-32 4 0,0 0 0,0 3 0,0 1 0,47 2 0,-40 0 0,1 0 0,49-9 0,-2-2 0,1 4 0,140 7 0,-93 2 0,2589-2 0,-2718 0 0,0 0 0,-1 0 0,1 0 0,0-1 0,0 0 0,-1 0 0,1 0 0,8-4 0,-11 4 0,0-1 0,0 1 0,0 0 0,0-1 0,0 0 0,-1 1 0,1-1 0,0 0 0,-1 0 0,0 0 0,1 0 0,-1 0 0,0 0 0,0 0 0,0-1 0,0 1 0,-1 0 0,1-1 0,0-4 0,14-83 0,-8 38 0,3 0 0,18-59 0,-18 79 0,-1-1 0,-2 0 0,5-63 0,-7-102 0,-5 186 0,1-10 0,1 0 0,7-34 0,4-27 0,1-15 0,-9 68 0,4-51 0,-8-242 0,-2 148 0,2 155 0,1 0 0,8-34 0,-6 33 0,0-1 0,1-24 0,-3-506 0,-4 266 0,2-54 0,1 320 0,1 0 0,8-34 0,-6 32 0,0 1 0,1-25 0,-5-38 0,-2 51 0,2 0 0,2 1 0,8-49 0,-1 19 0,-2-2 0,-3 1 0,-6-96 0,-1 42 0,4-1198 0,0 1291 0,2 0 0,0 1 0,2-1 0,9-28 0,-7 29 0,-1-1 0,-1-1 0,4-44 0,-7 45 0,0 0 0,2 0 0,1 1 0,13-37 0,-7 22 0,-7 21 0,-2 1 0,1-1 0,-1-30 0,-2 30 0,1-1 0,1 0 0,5-21 0,15-73 0,-13 57 0,3-2 0,-4 20 0,-1 0 0,3-68 0,-11-236 0,1 336 0,0 1 0,0-1 0,-1 1 0,1 0 0,-1-1 0,0 1 0,0 0 0,-1-1 0,1 1 0,-1 0 0,0 0 0,0 0 0,0 0 0,-1 1 0,1-1 0,-6-5 0,4 5 0,0 1 0,0 0 0,0 1 0,-1-1 0,1 1 0,-1-1 0,0 1 0,0 1 0,1-1 0,-1 1 0,0 0 0,-1 0 0,1 0 0,-6 0 0,-41-1 0,25 1 0,0-1 0,-37-7 0,5-4 0,-107-10 0,-254 21 0,211 4 0,-498-2 0,681 2 0,0 0 0,-30 8 0,27-5 0,-43 3 0,-58-10 0,-54 4 0,121 10 0,47-8 0,-1 0 0,-19 1 0,-1-3 0,6-1 0,1 2 0,-39 7 0,43-5 0,-1-2 0,0-1 0,-45-2 0,-26 1 0,26 12 0,52-9 0,1 0 0,-28 1 0,12-3 0,-42 10 0,43-7 0,-55 4 0,-1027-9 0,503-2 0,594 1 0,0-1 0,0 0 0,-18-6 0,17 3 0,-1 1 0,-27-1 0,-400 4 0,215 2 0,206-2 0,1-2 0,-30-6 0,28 4 0,-45-3 0,-496 6 0,274 4 0,-255-2 0,530 1 0,0 1 0,-34 9 0,33-7 0,-1 0 0,-24 1 0,29-5 0,-12 1 0,-1 0 0,1 2 0,-34 8 0,34-5 0,-36 2 0,-23 5 0,67-9-1365,2-1-5461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A298-B179-4125-AEAE-3D789761A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5817B-883A-4572-A8C4-6FE463C9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B0281-C2F6-4078-8694-3B3AB5D0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83C-0A0E-4D29-9B51-C663FCD9716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3D709-68BA-48BC-B252-76978881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83E81-2E3D-4CEF-AB94-4A595FE2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9E7A-73AF-4479-A8DB-1B55DC4FB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768C6-C106-4195-9B44-C2F9C24F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DDCA4-1867-4CC4-A647-4756FAE49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8ABFB-97C9-4FE1-BBAF-FC11AFF9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83C-0A0E-4D29-9B51-C663FCD9716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0D2E5-3E77-4628-85C1-B202D894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C217E-17D1-4118-A4D9-95247152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9E7A-73AF-4479-A8DB-1B55DC4FB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8E00DD-7AA7-40F5-92CB-1AF609001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8BCA1-97BF-4E2E-A859-50AA5215D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BC78C-3DB5-4CE8-AF95-E9909775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83C-0A0E-4D29-9B51-C663FCD9716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80817-6DB9-437C-8D9B-5727CAB0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11AC6-5256-47FC-A3AA-634A1DB6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9E7A-73AF-4479-A8DB-1B55DC4FB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1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8856B-C776-4727-BF60-468ECE9F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AEB94-8BF8-424D-B1AA-C137D24E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2FB6-8CF4-4689-BE1D-F337D9CC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83C-0A0E-4D29-9B51-C663FCD9716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3551B-9A77-4BB5-B470-88D6BE91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66A30-80DE-4C74-B207-3429FE2A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9E7A-73AF-4479-A8DB-1B55DC4FB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8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EA51-B137-446D-859A-121837B8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97628-88AF-42B2-B1D8-F7716488B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F318E-ADEC-431E-A3CB-CC444C72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83C-0A0E-4D29-9B51-C663FCD9716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A46BD-06F3-4DCB-9EE3-5DE5741C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C364B-E1E0-46C3-AB43-E7BE47FD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9E7A-73AF-4479-A8DB-1B55DC4FB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3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C55B2-D9E8-4B67-AF68-906B4325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62207-5A3C-437D-9873-1895A4C52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E12246-8D78-4F4F-8D87-31C948647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4F66A-D28E-4C1A-8E00-D77A6FF0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83C-0A0E-4D29-9B51-C663FCD9716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07001-022D-47A4-BE1F-A11BF5B9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DAA00-B290-4A72-BC33-8F2E6A25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9E7A-73AF-4479-A8DB-1B55DC4FB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4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57960-DA7D-422F-86AC-B62E59A5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C2B38-BF90-47EC-A81F-7DAC566D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FE113A-C98F-4E70-8D23-CC86301CA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8B60C-333E-4826-A539-12A4B0854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070778-4C08-424F-83F5-1D6DE51E6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F8F189-F334-4331-A9AB-1BA55006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83C-0A0E-4D29-9B51-C663FCD9716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A98DC8-7A85-43DA-8891-A9057E44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C3923E-9AF4-49D1-9A9C-E0BF9ADD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9E7A-73AF-4479-A8DB-1B55DC4FB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7676-DCA2-42A0-A3DE-D95E39B2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178086-A16F-46CB-B3E1-33CE092E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83C-0A0E-4D29-9B51-C663FCD9716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86F904-61DE-4F3D-A975-22089EFB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A4DAF2-B584-4C32-9A49-6CA2B2F3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9E7A-73AF-4479-A8DB-1B55DC4FB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1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6D32D5-97D3-4E33-9EB1-01382A83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83C-0A0E-4D29-9B51-C663FCD9716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BB280-9E6D-4431-9582-3DFE64D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7FF0D8-9D78-4221-9FC5-3CF81204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9E7A-73AF-4479-A8DB-1B55DC4FB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576B4-45E7-4104-A4E8-AD2F230E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A607F-68A1-4FF4-A562-E714BD67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CF99F-FBE5-4597-A0A4-E28151440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8AB62-0FE2-4C07-A428-1DE129C7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83C-0A0E-4D29-9B51-C663FCD9716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7091C-4266-486B-BC2E-A9B28F1F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3C183-060C-4335-A5B0-13C33273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9E7A-73AF-4479-A8DB-1B55DC4FB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09F3-6D2C-4028-8632-6459CBFB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6DD40D-1A26-4CAF-90F6-71F886146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20D260-6868-492A-AB75-13304BA3F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F4BBC-E681-4D16-9D49-A256B53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83C-0A0E-4D29-9B51-C663FCD9716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CD74ED-484D-4165-82E2-A32246A0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4D277-BDEC-42AD-885E-8778BE79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9E7A-73AF-4479-A8DB-1B55DC4FB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2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DAF253-CA80-4B61-BDD8-95B1BEFE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FB2D0-60C7-43DC-A40B-B2AAFFD4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9A89A-B098-408F-B1E2-496A6394D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783C-0A0E-4D29-9B51-C663FCD9716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189D3-9127-42BF-A98A-F73B3E71B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7A458-F5EF-4E37-A0C1-8A40CBB97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9E7A-73AF-4479-A8DB-1B55DC4FB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4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9F8A08C4-ABE7-4C1A-9CCE-1A31B9B19453}"/>
              </a:ext>
            </a:extLst>
          </p:cNvPr>
          <p:cNvGrpSpPr/>
          <p:nvPr/>
        </p:nvGrpSpPr>
        <p:grpSpPr>
          <a:xfrm>
            <a:off x="2135513" y="1272025"/>
            <a:ext cx="193320" cy="828720"/>
            <a:chOff x="2135513" y="1272025"/>
            <a:chExt cx="19332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AEE6E4DE-AE31-4E19-A800-7A89204D65B8}"/>
                    </a:ext>
                  </a:extLst>
                </p14:cNvPr>
                <p14:cNvContentPartPr/>
                <p14:nvPr/>
              </p14:nvContentPartPr>
              <p14:xfrm>
                <a:off x="2135513" y="1574065"/>
                <a:ext cx="14040" cy="2970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AEE6E4DE-AE31-4E19-A800-7A89204D65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6873" y="1565065"/>
                  <a:ext cx="31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8D3D55C-708E-4E8E-B718-AB9F0C87D2A2}"/>
                    </a:ext>
                  </a:extLst>
                </p14:cNvPr>
                <p14:cNvContentPartPr/>
                <p14:nvPr/>
              </p14:nvContentPartPr>
              <p14:xfrm>
                <a:off x="2270513" y="1272025"/>
                <a:ext cx="58320" cy="8287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8D3D55C-708E-4E8E-B718-AB9F0C87D2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61873" y="1263385"/>
                  <a:ext cx="75960" cy="84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042ABEEE-3261-47E0-9BE6-9ABFA1C1F580}"/>
                  </a:ext>
                </a:extLst>
              </p14:cNvPr>
              <p14:cNvContentPartPr/>
              <p14:nvPr/>
            </p14:nvContentPartPr>
            <p14:xfrm>
              <a:off x="2318753" y="1658305"/>
              <a:ext cx="1705320" cy="392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042ABEEE-3261-47E0-9BE6-9ABFA1C1F5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0113" y="1649305"/>
                <a:ext cx="1722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8FA8D7DF-4DED-4881-9969-ABC80016E647}"/>
                  </a:ext>
                </a:extLst>
              </p14:cNvPr>
              <p14:cNvContentPartPr/>
              <p14:nvPr/>
            </p14:nvContentPartPr>
            <p14:xfrm>
              <a:off x="1534673" y="1656865"/>
              <a:ext cx="2432880" cy="123984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8FA8D7DF-4DED-4881-9969-ABC80016E6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5673" y="1647865"/>
                <a:ext cx="2450520" cy="12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57F48D86-85F2-4F6F-805E-5524A3F18D1D}"/>
              </a:ext>
            </a:extLst>
          </p:cNvPr>
          <p:cNvGrpSpPr/>
          <p:nvPr/>
        </p:nvGrpSpPr>
        <p:grpSpPr>
          <a:xfrm>
            <a:off x="3978713" y="1640665"/>
            <a:ext cx="1026000" cy="75960"/>
            <a:chOff x="3978713" y="1640665"/>
            <a:chExt cx="102600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CB14DBDE-5523-4581-B1FA-B6AD6B617B06}"/>
                    </a:ext>
                  </a:extLst>
                </p14:cNvPr>
                <p14:cNvContentPartPr/>
                <p14:nvPr/>
              </p14:nvContentPartPr>
              <p14:xfrm>
                <a:off x="3978713" y="1640665"/>
                <a:ext cx="75600" cy="7596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CB14DBDE-5523-4581-B1FA-B6AD6B617B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70073" y="1632025"/>
                  <a:ext cx="93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0DF547A8-EFE6-4018-9608-547D61A68B3B}"/>
                    </a:ext>
                  </a:extLst>
                </p14:cNvPr>
                <p14:cNvContentPartPr/>
                <p14:nvPr/>
              </p14:nvContentPartPr>
              <p14:xfrm>
                <a:off x="4091033" y="1668025"/>
                <a:ext cx="913680" cy="291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0DF547A8-EFE6-4018-9608-547D61A68B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2033" y="1659025"/>
                  <a:ext cx="9313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F264CBE-44B6-4F71-90C0-19DFB7ADD96A}"/>
              </a:ext>
            </a:extLst>
          </p:cNvPr>
          <p:cNvGrpSpPr/>
          <p:nvPr/>
        </p:nvGrpSpPr>
        <p:grpSpPr>
          <a:xfrm>
            <a:off x="3967913" y="1064305"/>
            <a:ext cx="3875400" cy="2556720"/>
            <a:chOff x="3967913" y="1064305"/>
            <a:chExt cx="3875400" cy="255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2BC477EE-0324-4ADD-92F9-68B0735180F9}"/>
                    </a:ext>
                  </a:extLst>
                </p14:cNvPr>
                <p14:cNvContentPartPr/>
                <p14:nvPr/>
              </p14:nvContentPartPr>
              <p14:xfrm>
                <a:off x="3967913" y="2741545"/>
                <a:ext cx="133920" cy="10728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2BC477EE-0324-4ADD-92F9-68B0735180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58913" y="2732905"/>
                  <a:ext cx="151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E6254C95-FCCE-42AA-9012-00C5EB6B6AB2}"/>
                    </a:ext>
                  </a:extLst>
                </p14:cNvPr>
                <p14:cNvContentPartPr/>
                <p14:nvPr/>
              </p14:nvContentPartPr>
              <p14:xfrm>
                <a:off x="4091033" y="2761705"/>
                <a:ext cx="970200" cy="381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E6254C95-FCCE-42AA-9012-00C5EB6B6A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82033" y="2753065"/>
                  <a:ext cx="987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8AB80BE7-AD98-4AEE-BCFE-F4AA5D5A1239}"/>
                    </a:ext>
                  </a:extLst>
                </p14:cNvPr>
                <p14:cNvContentPartPr/>
                <p14:nvPr/>
              </p14:nvContentPartPr>
              <p14:xfrm>
                <a:off x="4930193" y="1064305"/>
                <a:ext cx="2913120" cy="25567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8AB80BE7-AD98-4AEE-BCFE-F4AA5D5A12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21553" y="1055305"/>
                  <a:ext cx="2930760" cy="2574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8B773480-EE08-4823-9229-F1C215C2B90B}"/>
              </a:ext>
            </a:extLst>
          </p:cNvPr>
          <p:cNvSpPr txBox="1"/>
          <p:nvPr/>
        </p:nvSpPr>
        <p:spPr>
          <a:xfrm>
            <a:off x="5061233" y="10873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电路板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26D88B25-6CBC-48C3-A5BB-8E924A5C22B3}"/>
                  </a:ext>
                </a:extLst>
              </p14:cNvPr>
              <p14:cNvContentPartPr/>
              <p14:nvPr/>
            </p14:nvContentPartPr>
            <p14:xfrm>
              <a:off x="5014433" y="1666945"/>
              <a:ext cx="810000" cy="4896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26D88B25-6CBC-48C3-A5BB-8E924A5C22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05793" y="1658305"/>
                <a:ext cx="8276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D50EA28D-C075-4ECE-9F91-7B009E44F775}"/>
                  </a:ext>
                </a:extLst>
              </p14:cNvPr>
              <p14:cNvContentPartPr/>
              <p14:nvPr/>
            </p14:nvContentPartPr>
            <p14:xfrm>
              <a:off x="5033873" y="2757745"/>
              <a:ext cx="692640" cy="4212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D50EA28D-C075-4ECE-9F91-7B009E44F77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24873" y="2749105"/>
                <a:ext cx="7102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5D8855D2-8749-402E-B2EF-207C18AA7994}"/>
                  </a:ext>
                </a:extLst>
              </p14:cNvPr>
              <p14:cNvContentPartPr/>
              <p14:nvPr/>
            </p14:nvContentPartPr>
            <p14:xfrm>
              <a:off x="5721833" y="2354905"/>
              <a:ext cx="263160" cy="37872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5D8855D2-8749-402E-B2EF-207C18AA79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12833" y="2346265"/>
                <a:ext cx="2808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7A0D9D96-5366-429B-8A81-37DF04831051}"/>
                  </a:ext>
                </a:extLst>
              </p14:cNvPr>
              <p14:cNvContentPartPr/>
              <p14:nvPr/>
            </p14:nvContentPartPr>
            <p14:xfrm>
              <a:off x="5796353" y="1696465"/>
              <a:ext cx="254520" cy="3790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7A0D9D96-5366-429B-8A81-37DF048310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87713" y="1687825"/>
                <a:ext cx="27216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6F08E143-D051-48B7-8D96-E441FABB87B0}"/>
                  </a:ext>
                </a:extLst>
              </p14:cNvPr>
              <p14:cNvContentPartPr/>
              <p14:nvPr/>
            </p14:nvContentPartPr>
            <p14:xfrm>
              <a:off x="6132593" y="1573345"/>
              <a:ext cx="693000" cy="138816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6F08E143-D051-48B7-8D96-E441FABB87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23953" y="1564345"/>
                <a:ext cx="710640" cy="14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A1B9E96B-1A7C-4DB4-B95D-DA6B1AAC4FE0}"/>
                  </a:ext>
                </a:extLst>
              </p14:cNvPr>
              <p14:cNvContentPartPr/>
              <p14:nvPr/>
            </p14:nvContentPartPr>
            <p14:xfrm>
              <a:off x="6041873" y="2064025"/>
              <a:ext cx="131400" cy="1044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A1B9E96B-1A7C-4DB4-B95D-DA6B1AAC4FE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33233" y="2055025"/>
                <a:ext cx="1490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058C127C-6222-4497-A38C-22382C799AA3}"/>
                  </a:ext>
                </a:extLst>
              </p14:cNvPr>
              <p14:cNvContentPartPr/>
              <p14:nvPr/>
            </p14:nvContentPartPr>
            <p14:xfrm>
              <a:off x="5975993" y="2346625"/>
              <a:ext cx="207000" cy="36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058C127C-6222-4497-A38C-22382C799A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67353" y="2337985"/>
                <a:ext cx="2246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BDBD755D-3B7F-49BA-9837-4FC883ED9B15}"/>
              </a:ext>
            </a:extLst>
          </p:cNvPr>
          <p:cNvGrpSpPr/>
          <p:nvPr/>
        </p:nvGrpSpPr>
        <p:grpSpPr>
          <a:xfrm>
            <a:off x="6777353" y="1599625"/>
            <a:ext cx="778680" cy="219600"/>
            <a:chOff x="6777353" y="1599625"/>
            <a:chExt cx="77868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C7B993B8-4C58-4421-91BD-6E4C47DD3185}"/>
                    </a:ext>
                  </a:extLst>
                </p14:cNvPr>
                <p14:cNvContentPartPr/>
                <p14:nvPr/>
              </p14:nvContentPartPr>
              <p14:xfrm>
                <a:off x="6777353" y="1761625"/>
                <a:ext cx="310680" cy="1080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C7B993B8-4C58-4421-91BD-6E4C47DD31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68353" y="1752985"/>
                  <a:ext cx="328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73F9A5C4-9377-44AA-8283-30721BED199A}"/>
                    </a:ext>
                  </a:extLst>
                </p14:cNvPr>
                <p14:cNvContentPartPr/>
                <p14:nvPr/>
              </p14:nvContentPartPr>
              <p14:xfrm>
                <a:off x="7048793" y="1706905"/>
                <a:ext cx="87840" cy="11232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73F9A5C4-9377-44AA-8283-30721BED19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0153" y="1698265"/>
                  <a:ext cx="105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EFCB664D-C397-496D-9ADB-21D92B5B9A26}"/>
                    </a:ext>
                  </a:extLst>
                </p14:cNvPr>
                <p14:cNvContentPartPr/>
                <p14:nvPr/>
              </p14:nvContentPartPr>
              <p14:xfrm>
                <a:off x="7145273" y="1599625"/>
                <a:ext cx="175680" cy="1065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EFCB664D-C397-496D-9ADB-21D92B5B9A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36273" y="1590625"/>
                  <a:ext cx="193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2722044F-CB43-4EE8-BF45-277B70240537}"/>
                    </a:ext>
                  </a:extLst>
                </p14:cNvPr>
                <p14:cNvContentPartPr/>
                <p14:nvPr/>
              </p14:nvContentPartPr>
              <p14:xfrm>
                <a:off x="7286393" y="1772425"/>
                <a:ext cx="269640" cy="1908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2722044F-CB43-4EE8-BF45-277B702405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77393" y="1763425"/>
                  <a:ext cx="2872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78751C4-D26B-4051-A7CB-9AAF6A1079B2}"/>
              </a:ext>
            </a:extLst>
          </p:cNvPr>
          <p:cNvGrpSpPr/>
          <p:nvPr/>
        </p:nvGrpSpPr>
        <p:grpSpPr>
          <a:xfrm>
            <a:off x="6824513" y="2126665"/>
            <a:ext cx="754560" cy="163800"/>
            <a:chOff x="6824513" y="2126665"/>
            <a:chExt cx="75456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4890D7D6-0EA7-440C-83CA-70F741E515F3}"/>
                    </a:ext>
                  </a:extLst>
                </p14:cNvPr>
                <p14:cNvContentPartPr/>
                <p14:nvPr/>
              </p14:nvContentPartPr>
              <p14:xfrm>
                <a:off x="6824513" y="2262025"/>
                <a:ext cx="235080" cy="36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4890D7D6-0EA7-440C-83CA-70F741E515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5873" y="2253385"/>
                  <a:ext cx="252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FF02B823-FD67-4194-B143-4677ED5B494F}"/>
                    </a:ext>
                  </a:extLst>
                </p14:cNvPr>
                <p14:cNvContentPartPr/>
                <p14:nvPr/>
              </p14:nvContentPartPr>
              <p14:xfrm>
                <a:off x="7049153" y="2152585"/>
                <a:ext cx="77760" cy="13788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FF02B823-FD67-4194-B143-4677ED5B49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40153" y="2143585"/>
                  <a:ext cx="95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132E767A-9FCA-4AC8-90F8-374FC457D9F5}"/>
                    </a:ext>
                  </a:extLst>
                </p14:cNvPr>
                <p14:cNvContentPartPr/>
                <p14:nvPr/>
              </p14:nvContentPartPr>
              <p14:xfrm>
                <a:off x="7126553" y="2126665"/>
                <a:ext cx="137160" cy="4140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132E767A-9FCA-4AC8-90F8-374FC457D9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17553" y="2118025"/>
                  <a:ext cx="154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D7E3BA80-40FB-48E8-8897-C359AD9CDDA9}"/>
                    </a:ext>
                  </a:extLst>
                </p14:cNvPr>
                <p14:cNvContentPartPr/>
                <p14:nvPr/>
              </p14:nvContentPartPr>
              <p14:xfrm>
                <a:off x="7305473" y="2215585"/>
                <a:ext cx="273600" cy="3780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D7E3BA80-40FB-48E8-8897-C359AD9CDD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96833" y="2206945"/>
                  <a:ext cx="29124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0A271023-2EDD-41B0-8D54-F0B138934BDD}"/>
                  </a:ext>
                </a:extLst>
              </p14:cNvPr>
              <p14:cNvContentPartPr/>
              <p14:nvPr/>
            </p14:nvContentPartPr>
            <p14:xfrm>
              <a:off x="6730553" y="2572345"/>
              <a:ext cx="2874240" cy="18288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0A271023-2EDD-41B0-8D54-F0B138934BD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21913" y="2563705"/>
                <a:ext cx="2891880" cy="20052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AB9ABD39-A1F3-4771-8017-91218A0DC9EF}"/>
              </a:ext>
            </a:extLst>
          </p:cNvPr>
          <p:cNvSpPr txBox="1"/>
          <p:nvPr/>
        </p:nvSpPr>
        <p:spPr>
          <a:xfrm>
            <a:off x="6227036" y="19419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芯片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2B34D3D-1F88-4158-91E4-ED90976A011C}"/>
              </a:ext>
            </a:extLst>
          </p:cNvPr>
          <p:cNvGrpSpPr/>
          <p:nvPr/>
        </p:nvGrpSpPr>
        <p:grpSpPr>
          <a:xfrm>
            <a:off x="2921753" y="103465"/>
            <a:ext cx="2186280" cy="436320"/>
            <a:chOff x="2921753" y="103465"/>
            <a:chExt cx="218628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07516703-2437-4226-BB8E-9B490CD075C3}"/>
                    </a:ext>
                  </a:extLst>
                </p14:cNvPr>
                <p14:cNvContentPartPr/>
                <p14:nvPr/>
              </p14:nvContentPartPr>
              <p14:xfrm>
                <a:off x="2921753" y="244585"/>
                <a:ext cx="360" cy="16920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07516703-2437-4226-BB8E-9B490CD075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13113" y="235945"/>
                  <a:ext cx="18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C5F2798E-64A5-4545-87DD-945A0AC329F9}"/>
                    </a:ext>
                  </a:extLst>
                </p14:cNvPr>
                <p14:cNvContentPartPr/>
                <p14:nvPr/>
              </p14:nvContentPartPr>
              <p14:xfrm>
                <a:off x="3063593" y="238825"/>
                <a:ext cx="172440" cy="612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C5F2798E-64A5-4545-87DD-945A0AC329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54593" y="230185"/>
                  <a:ext cx="190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C20C2AF7-5583-4071-A529-C657B2C4005C}"/>
                    </a:ext>
                  </a:extLst>
                </p14:cNvPr>
                <p14:cNvContentPartPr/>
                <p14:nvPr/>
              </p14:nvContentPartPr>
              <p14:xfrm>
                <a:off x="3101753" y="188065"/>
                <a:ext cx="18720" cy="10404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C20C2AF7-5583-4071-A529-C657B2C4005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92753" y="179065"/>
                  <a:ext cx="36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FBB7A08F-1C2C-46D8-952A-BE9C08255FAC}"/>
                    </a:ext>
                  </a:extLst>
                </p14:cNvPr>
                <p14:cNvContentPartPr/>
                <p14:nvPr/>
              </p14:nvContentPartPr>
              <p14:xfrm>
                <a:off x="3129473" y="169345"/>
                <a:ext cx="10080" cy="11232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FBB7A08F-1C2C-46D8-952A-BE9C08255F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20473" y="160705"/>
                  <a:ext cx="27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9B38A995-1C8C-4B4C-9340-EA24318C41DA}"/>
                    </a:ext>
                  </a:extLst>
                </p14:cNvPr>
                <p14:cNvContentPartPr/>
                <p14:nvPr/>
              </p14:nvContentPartPr>
              <p14:xfrm>
                <a:off x="3063593" y="309025"/>
                <a:ext cx="200520" cy="9612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9B38A995-1C8C-4B4C-9340-EA24318C41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54593" y="300025"/>
                  <a:ext cx="218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E0A9E488-E60D-4B49-A0A8-A3F430D350F8}"/>
                    </a:ext>
                  </a:extLst>
                </p14:cNvPr>
                <p14:cNvContentPartPr/>
                <p14:nvPr/>
              </p14:nvContentPartPr>
              <p14:xfrm>
                <a:off x="3138113" y="338905"/>
                <a:ext cx="38520" cy="15912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E0A9E488-E60D-4B49-A0A8-A3F430D350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29473" y="330265"/>
                  <a:ext cx="56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8C5FCD22-3C64-4E4F-AD0E-4AAB65ACBFB9}"/>
                    </a:ext>
                  </a:extLst>
                </p14:cNvPr>
                <p14:cNvContentPartPr/>
                <p14:nvPr/>
              </p14:nvContentPartPr>
              <p14:xfrm>
                <a:off x="3299033" y="301105"/>
                <a:ext cx="360" cy="11268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8C5FCD22-3C64-4E4F-AD0E-4AAB65ACBF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90393" y="292465"/>
                  <a:ext cx="18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5029FE08-6E24-4501-9E3E-C173A5A8724B}"/>
                    </a:ext>
                  </a:extLst>
                </p14:cNvPr>
                <p14:cNvContentPartPr/>
                <p14:nvPr/>
              </p14:nvContentPartPr>
              <p14:xfrm>
                <a:off x="3393353" y="262945"/>
                <a:ext cx="86760" cy="16020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5029FE08-6E24-4501-9E3E-C173A5A872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84713" y="253945"/>
                  <a:ext cx="104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87CE1AEB-A24C-4212-B830-0F0E1543B2B8}"/>
                    </a:ext>
                  </a:extLst>
                </p14:cNvPr>
                <p14:cNvContentPartPr/>
                <p14:nvPr/>
              </p14:nvContentPartPr>
              <p14:xfrm>
                <a:off x="3346193" y="366985"/>
                <a:ext cx="54360" cy="5904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87CE1AEB-A24C-4212-B830-0F0E1543B2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37553" y="357985"/>
                  <a:ext cx="72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AAE52D32-8F8B-4B00-8300-F79765FE06F4}"/>
                    </a:ext>
                  </a:extLst>
                </p14:cNvPr>
                <p14:cNvContentPartPr/>
                <p14:nvPr/>
              </p14:nvContentPartPr>
              <p14:xfrm>
                <a:off x="3381833" y="103465"/>
                <a:ext cx="144000" cy="43632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AAE52D32-8F8B-4B00-8300-F79765FE06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73193" y="94465"/>
                  <a:ext cx="1616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0B2CFA63-20B8-424F-AB10-2C9416E50628}"/>
                    </a:ext>
                  </a:extLst>
                </p14:cNvPr>
                <p14:cNvContentPartPr/>
                <p14:nvPr/>
              </p14:nvContentPartPr>
              <p14:xfrm>
                <a:off x="3581993" y="178705"/>
                <a:ext cx="19440" cy="16884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0B2CFA63-20B8-424F-AB10-2C9416E506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72993" y="170065"/>
                  <a:ext cx="37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1FC6D723-E72D-40EE-8FA9-A7F8CFF1F7CF}"/>
                    </a:ext>
                  </a:extLst>
                </p14:cNvPr>
                <p14:cNvContentPartPr/>
                <p14:nvPr/>
              </p14:nvContentPartPr>
              <p14:xfrm>
                <a:off x="3600713" y="377065"/>
                <a:ext cx="44640" cy="5868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1FC6D723-E72D-40EE-8FA9-A7F8CFF1F7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91713" y="368065"/>
                  <a:ext cx="62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E7881FB5-2235-460F-9D6D-8FB9AF3D7ED6}"/>
                    </a:ext>
                  </a:extLst>
                </p14:cNvPr>
                <p14:cNvContentPartPr/>
                <p14:nvPr/>
              </p14:nvContentPartPr>
              <p14:xfrm>
                <a:off x="3610073" y="495505"/>
                <a:ext cx="51480" cy="2304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E7881FB5-2235-460F-9D6D-8FB9AF3D7E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01073" y="486865"/>
                  <a:ext cx="69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0E7E5C18-181E-4F61-94BD-E745831257B0}"/>
                    </a:ext>
                  </a:extLst>
                </p14:cNvPr>
                <p14:cNvContentPartPr/>
                <p14:nvPr/>
              </p14:nvContentPartPr>
              <p14:xfrm>
                <a:off x="3666593" y="300745"/>
                <a:ext cx="293760" cy="12456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0E7E5C18-181E-4F61-94BD-E745831257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57593" y="291745"/>
                  <a:ext cx="311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E9C89F2E-7026-47C8-BF60-3C3BB05D3B50}"/>
                    </a:ext>
                  </a:extLst>
                </p14:cNvPr>
                <p14:cNvContentPartPr/>
                <p14:nvPr/>
              </p14:nvContentPartPr>
              <p14:xfrm>
                <a:off x="3839753" y="197425"/>
                <a:ext cx="34560" cy="17244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E9C89F2E-7026-47C8-BF60-3C3BB05D3B5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30753" y="188425"/>
                  <a:ext cx="52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A94604F3-500D-43BD-BB62-C4694B9C9967}"/>
                    </a:ext>
                  </a:extLst>
                </p14:cNvPr>
                <p14:cNvContentPartPr/>
                <p14:nvPr/>
              </p14:nvContentPartPr>
              <p14:xfrm>
                <a:off x="3751193" y="225865"/>
                <a:ext cx="240480" cy="24624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A94604F3-500D-43BD-BB62-C4694B9C996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42193" y="217225"/>
                  <a:ext cx="258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AA1ACF37-20C1-4AF0-A444-85618D01EC8D}"/>
                    </a:ext>
                  </a:extLst>
                </p14:cNvPr>
                <p14:cNvContentPartPr/>
                <p14:nvPr/>
              </p14:nvContentPartPr>
              <p14:xfrm>
                <a:off x="4288673" y="244585"/>
                <a:ext cx="178200" cy="2916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AA1ACF37-20C1-4AF0-A444-85618D01EC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79673" y="235945"/>
                  <a:ext cx="195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070094F7-EB5D-49C9-9308-A03D8D7504A1}"/>
                    </a:ext>
                  </a:extLst>
                </p14:cNvPr>
                <p14:cNvContentPartPr/>
                <p14:nvPr/>
              </p14:nvContentPartPr>
              <p14:xfrm>
                <a:off x="4241873" y="357625"/>
                <a:ext cx="216000" cy="1044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070094F7-EB5D-49C9-9308-A03D8D7504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33233" y="348985"/>
                  <a:ext cx="233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67CAF4A7-A5E6-4718-ADA9-25C6EE90718B}"/>
                    </a:ext>
                  </a:extLst>
                </p14:cNvPr>
                <p14:cNvContentPartPr/>
                <p14:nvPr/>
              </p14:nvContentPartPr>
              <p14:xfrm>
                <a:off x="4684673" y="188065"/>
                <a:ext cx="360" cy="17856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67CAF4A7-A5E6-4718-ADA9-25C6EE9071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75673" y="179065"/>
                  <a:ext cx="18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98307DAD-032F-4DCE-AA48-76B86B0A478E}"/>
                    </a:ext>
                  </a:extLst>
                </p14:cNvPr>
                <p14:cNvContentPartPr/>
                <p14:nvPr/>
              </p14:nvContentPartPr>
              <p14:xfrm>
                <a:off x="4741193" y="377065"/>
                <a:ext cx="4320" cy="180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98307DAD-032F-4DCE-AA48-76B86B0A478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32193" y="368065"/>
                  <a:ext cx="21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E833F32C-AD94-4FD2-90CE-35E536449837}"/>
                    </a:ext>
                  </a:extLst>
                </p14:cNvPr>
                <p14:cNvContentPartPr/>
                <p14:nvPr/>
              </p14:nvContentPartPr>
              <p14:xfrm>
                <a:off x="4901393" y="131545"/>
                <a:ext cx="191880" cy="34956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E833F32C-AD94-4FD2-90CE-35E5364498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92753" y="122545"/>
                  <a:ext cx="2095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1F895A86-CC53-4B84-8E9C-BDCFFDE0EDAB}"/>
                    </a:ext>
                  </a:extLst>
                </p14:cNvPr>
                <p14:cNvContentPartPr/>
                <p14:nvPr/>
              </p14:nvContentPartPr>
              <p14:xfrm>
                <a:off x="4986353" y="197425"/>
                <a:ext cx="121680" cy="36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1F895A86-CC53-4B84-8E9C-BDCFFDE0ED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77713" y="188425"/>
                  <a:ext cx="13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1CB18AC9-308C-4100-94C2-38AFF617B2D2}"/>
                    </a:ext>
                  </a:extLst>
                </p14:cNvPr>
                <p14:cNvContentPartPr/>
                <p14:nvPr/>
              </p14:nvContentPartPr>
              <p14:xfrm>
                <a:off x="4741193" y="351145"/>
                <a:ext cx="30960" cy="7092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1CB18AC9-308C-4100-94C2-38AFF617B2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32193" y="342505"/>
                  <a:ext cx="486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A88DF62-55E1-4918-A274-73A2EC0DCA6D}"/>
              </a:ext>
            </a:extLst>
          </p:cNvPr>
          <p:cNvGrpSpPr/>
          <p:nvPr/>
        </p:nvGrpSpPr>
        <p:grpSpPr>
          <a:xfrm>
            <a:off x="2450513" y="867745"/>
            <a:ext cx="588960" cy="235800"/>
            <a:chOff x="2450513" y="867745"/>
            <a:chExt cx="58896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3754C03C-95CC-474F-B88A-E774AE751A7E}"/>
                    </a:ext>
                  </a:extLst>
                </p14:cNvPr>
                <p14:cNvContentPartPr/>
                <p14:nvPr/>
              </p14:nvContentPartPr>
              <p14:xfrm>
                <a:off x="2450513" y="976105"/>
                <a:ext cx="146520" cy="396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3754C03C-95CC-474F-B88A-E774AE751A7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41873" y="967465"/>
                  <a:ext cx="164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1BEAEE98-F8AF-43FD-9DE2-D90AC99CCE35}"/>
                    </a:ext>
                  </a:extLst>
                </p14:cNvPr>
                <p14:cNvContentPartPr/>
                <p14:nvPr/>
              </p14:nvContentPartPr>
              <p14:xfrm>
                <a:off x="2534753" y="876025"/>
                <a:ext cx="11160" cy="18756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1BEAEE98-F8AF-43FD-9DE2-D90AC99CCE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25753" y="867385"/>
                  <a:ext cx="28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61F10B97-745D-44F7-B653-2D5158F3B20A}"/>
                    </a:ext>
                  </a:extLst>
                </p14:cNvPr>
                <p14:cNvContentPartPr/>
                <p14:nvPr/>
              </p14:nvContentPartPr>
              <p14:xfrm>
                <a:off x="2649953" y="867745"/>
                <a:ext cx="142560" cy="23580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61F10B97-745D-44F7-B653-2D5158F3B2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40953" y="858745"/>
                  <a:ext cx="160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B82B9E93-0933-4D79-8CD1-31AD3DA0FFDC}"/>
                    </a:ext>
                  </a:extLst>
                </p14:cNvPr>
                <p14:cNvContentPartPr/>
                <p14:nvPr/>
              </p14:nvContentPartPr>
              <p14:xfrm>
                <a:off x="2837153" y="891145"/>
                <a:ext cx="202320" cy="16560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B82B9E93-0933-4D79-8CD1-31AD3DA0FF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28513" y="882505"/>
                  <a:ext cx="21996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627C80F7-5E07-4E66-8F62-E7B6DE9B46C1}"/>
                  </a:ext>
                </a:extLst>
              </p14:cNvPr>
              <p14:cNvContentPartPr/>
              <p14:nvPr/>
            </p14:nvContentPartPr>
            <p14:xfrm>
              <a:off x="1742393" y="1066825"/>
              <a:ext cx="200520" cy="206280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627C80F7-5E07-4E66-8F62-E7B6DE9B46C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33753" y="1057825"/>
                <a:ext cx="218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A36DBBD1-FC95-481A-A1A4-BDA01D3984AC}"/>
                  </a:ext>
                </a:extLst>
              </p14:cNvPr>
              <p14:cNvContentPartPr/>
              <p14:nvPr/>
            </p14:nvContentPartPr>
            <p14:xfrm>
              <a:off x="7284600" y="3578760"/>
              <a:ext cx="4236120" cy="59616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A36DBBD1-FC95-481A-A1A4-BDA01D3984A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75600" y="3570120"/>
                <a:ext cx="4253760" cy="61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组合 97">
            <a:extLst>
              <a:ext uri="{FF2B5EF4-FFF2-40B4-BE49-F238E27FC236}">
                <a16:creationId xmlns:a16="http://schemas.microsoft.com/office/drawing/2014/main" id="{60B92955-1052-451F-BC06-769310CA6D1C}"/>
              </a:ext>
            </a:extLst>
          </p:cNvPr>
          <p:cNvGrpSpPr/>
          <p:nvPr/>
        </p:nvGrpSpPr>
        <p:grpSpPr>
          <a:xfrm>
            <a:off x="7467480" y="4313880"/>
            <a:ext cx="4580280" cy="542160"/>
            <a:chOff x="7467480" y="4313880"/>
            <a:chExt cx="458028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5AF6085A-35A0-42B3-8552-CFE796082EB1}"/>
                    </a:ext>
                  </a:extLst>
                </p14:cNvPr>
                <p14:cNvContentPartPr/>
                <p14:nvPr/>
              </p14:nvContentPartPr>
              <p14:xfrm>
                <a:off x="7467480" y="4363560"/>
                <a:ext cx="4160160" cy="49248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5AF6085A-35A0-42B3-8552-CFE796082EB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58480" y="4354920"/>
                  <a:ext cx="41778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EF92CE4E-3B67-4B7B-BC82-3F991761801E}"/>
                    </a:ext>
                  </a:extLst>
                </p14:cNvPr>
                <p14:cNvContentPartPr/>
                <p14:nvPr/>
              </p14:nvContentPartPr>
              <p14:xfrm>
                <a:off x="11612520" y="4313880"/>
                <a:ext cx="435240" cy="45612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EF92CE4E-3B67-4B7B-BC82-3F991761801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603520" y="4305240"/>
                  <a:ext cx="4528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066665AC-6A87-4537-A82C-6B2F1D5406FE}"/>
                    </a:ext>
                  </a:extLst>
                </p14:cNvPr>
                <p14:cNvContentPartPr/>
                <p14:nvPr/>
              </p14:nvContentPartPr>
              <p14:xfrm>
                <a:off x="11612520" y="4693680"/>
                <a:ext cx="360" cy="9864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066665AC-6A87-4537-A82C-6B2F1D5406F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03520" y="4684680"/>
                  <a:ext cx="18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68D1ECAF-7793-4253-8C27-BEB2E1AEF491}"/>
                    </a:ext>
                  </a:extLst>
                </p14:cNvPr>
                <p14:cNvContentPartPr/>
                <p14:nvPr/>
              </p14:nvContentPartPr>
              <p14:xfrm>
                <a:off x="11604600" y="4778640"/>
                <a:ext cx="8280" cy="5976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68D1ECAF-7793-4253-8C27-BEB2E1AEF4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95600" y="4770000"/>
                  <a:ext cx="25920" cy="7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0447515-3B6D-4CB1-B79E-7BC31EEAD16C}"/>
              </a:ext>
            </a:extLst>
          </p:cNvPr>
          <p:cNvSpPr txBox="1"/>
          <p:nvPr/>
        </p:nvSpPr>
        <p:spPr>
          <a:xfrm>
            <a:off x="1865933" y="5103674"/>
            <a:ext cx="22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8d420l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6F4D8A-C7CC-4EED-B079-974BDD727CEA}"/>
              </a:ext>
            </a:extLst>
          </p:cNvPr>
          <p:cNvSpPr txBox="1"/>
          <p:nvPr/>
        </p:nvSpPr>
        <p:spPr>
          <a:xfrm>
            <a:off x="363984" y="21493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40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C37424-B80A-4300-857E-23BF8182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6" y="994299"/>
            <a:ext cx="3652052" cy="48694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44E5D7-CF11-4150-9F6B-4EE5A3677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062" y="994299"/>
            <a:ext cx="6362331" cy="47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572529-2979-46FE-9533-80D7AFB9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26" y="518025"/>
            <a:ext cx="10234547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4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Yun</dc:creator>
  <cp:lastModifiedBy>Li Yun</cp:lastModifiedBy>
  <cp:revision>5</cp:revision>
  <dcterms:created xsi:type="dcterms:W3CDTF">2021-11-27T05:54:19Z</dcterms:created>
  <dcterms:modified xsi:type="dcterms:W3CDTF">2021-12-28T09:26:57Z</dcterms:modified>
</cp:coreProperties>
</file>