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  <p:sldId id="256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22" initials="6" lastIdx="1" clrIdx="0">
    <p:extLst>
      <p:ext uri="{19B8F6BF-5375-455C-9EA6-DF929625EA0E}">
        <p15:presenceInfo xmlns:p15="http://schemas.microsoft.com/office/powerpoint/2012/main" userId="29a43faefb8a8e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E1-67E0-431E-81A3-9642A9A14C73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3863" y="268224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Reinforcement learning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86" y="5808617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show</a:t>
            </a:r>
          </a:p>
          <a:p>
            <a:r>
              <a:rPr lang="en-US" altLang="zh-CN" dirty="0"/>
              <a:t>Q_Learning_demo4</a:t>
            </a:r>
          </a:p>
          <a:p>
            <a:r>
              <a:rPr lang="en-US" altLang="zh-CN" dirty="0"/>
              <a:t>Q_Learning_demo5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5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9" y="0"/>
            <a:ext cx="9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" y="2427735"/>
            <a:ext cx="839013" cy="123567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9979124">
            <a:off x="5468006" y="1826832"/>
            <a:ext cx="908473" cy="34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45" y="1990540"/>
            <a:ext cx="1264968" cy="7306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9037" y="189420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45" y="3574472"/>
            <a:ext cx="1274850" cy="8256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9336" y="341417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97" y="1989111"/>
            <a:ext cx="1374316" cy="7320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20349" y="189349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2219" y="342013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30730" y="3537778"/>
            <a:ext cx="1409488" cy="89899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1420129">
            <a:off x="5612616" y="4043871"/>
            <a:ext cx="908473" cy="34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2" y="637413"/>
            <a:ext cx="1264968" cy="7306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36564" y="54107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7876" y="54036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08" y="3510512"/>
            <a:ext cx="1264968" cy="7306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62700" y="341417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54012" y="3413462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890" y="1639090"/>
            <a:ext cx="1274850" cy="82560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336564" y="145880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49864" y="148475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26" y="4657889"/>
            <a:ext cx="1274850" cy="82560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413117" y="449759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6000" y="450355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33697" y="4473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普通中学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06647" y="1601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重点中学</a:t>
            </a:r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87" y="1590226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查看源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87" y="342013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10047265" y="1740051"/>
            <a:ext cx="957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47264" y="3700387"/>
            <a:ext cx="957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66" y="598058"/>
            <a:ext cx="807940" cy="8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9969517" y="759883"/>
            <a:ext cx="1112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查看源图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36" y="4568303"/>
            <a:ext cx="1004774" cy="10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0181841" y="4728427"/>
            <a:ext cx="8980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34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2507" y="59257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马尔可夫决策过程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(Markov Decision Process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MDP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2507" y="1252083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马尔科夫性：系统的下一个状态仅与当前状态有关，与之前的状态无关。</a:t>
            </a:r>
          </a:p>
        </p:txBody>
      </p:sp>
      <p:sp>
        <p:nvSpPr>
          <p:cNvPr id="3" name="矩形 2"/>
          <p:cNvSpPr/>
          <p:nvPr/>
        </p:nvSpPr>
        <p:spPr>
          <a:xfrm>
            <a:off x="2656114" y="19115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马尔可夫决策过程定义为：</a:t>
            </a:r>
            <a:r>
              <a:rPr lang="en-US" altLang="zh-CN" dirty="0"/>
              <a:t>&lt;</a:t>
            </a:r>
            <a:r>
              <a:rPr lang="zh-CN" altLang="en-US" dirty="0"/>
              <a:t>S, A, P, R, γ</a:t>
            </a:r>
            <a:r>
              <a:rPr lang="en-US" altLang="zh-CN" dirty="0"/>
              <a:t>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S：状态集</a:t>
            </a:r>
          </a:p>
          <a:p>
            <a:endParaRPr lang="zh-CN" altLang="en-US" dirty="0"/>
          </a:p>
          <a:p>
            <a:r>
              <a:rPr lang="zh-CN" altLang="en-US" dirty="0"/>
              <a:t>A：</a:t>
            </a:r>
            <a:r>
              <a:rPr lang="en-US" altLang="zh-CN" dirty="0"/>
              <a:t>(</a:t>
            </a:r>
            <a:r>
              <a:rPr lang="zh-CN" altLang="en-US" dirty="0"/>
              <a:t>有限</a:t>
            </a:r>
            <a:r>
              <a:rPr lang="en-US" altLang="zh-CN" dirty="0"/>
              <a:t>)</a:t>
            </a:r>
            <a:r>
              <a:rPr lang="zh-CN" altLang="en-US" dirty="0"/>
              <a:t>动作集</a:t>
            </a:r>
          </a:p>
          <a:p>
            <a:endParaRPr lang="zh-CN" altLang="en-US" dirty="0"/>
          </a:p>
          <a:p>
            <a:r>
              <a:rPr lang="zh-CN" altLang="en-US" dirty="0"/>
              <a:t>P：状态转移概率</a:t>
            </a:r>
          </a:p>
          <a:p>
            <a:endParaRPr lang="zh-CN" altLang="en-US" dirty="0"/>
          </a:p>
          <a:p>
            <a:r>
              <a:rPr lang="zh-CN" altLang="en-US" dirty="0"/>
              <a:t>R：回报函数</a:t>
            </a:r>
          </a:p>
          <a:p>
            <a:endParaRPr lang="zh-CN" altLang="en-US" dirty="0"/>
          </a:p>
          <a:p>
            <a:r>
              <a:rPr lang="zh-CN" altLang="en-US" dirty="0"/>
              <a:t>γ：折扣因子</a:t>
            </a:r>
          </a:p>
        </p:txBody>
      </p:sp>
    </p:spTree>
    <p:extLst>
      <p:ext uri="{BB962C8B-B14F-4D97-AF65-F5344CB8AC3E}">
        <p14:creationId xmlns:p14="http://schemas.microsoft.com/office/powerpoint/2010/main" val="319156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868837"/>
            <a:ext cx="10633472" cy="3630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" y="111034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Q-Learning  </a:t>
            </a:r>
            <a:r>
              <a:rPr lang="zh-CN" altLang="en-US" dirty="0"/>
              <a:t>伪代码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E06889-BC30-4533-BAD8-90990E3E1A14}"/>
              </a:ext>
            </a:extLst>
          </p:cNvPr>
          <p:cNvSpPr txBox="1"/>
          <p:nvPr/>
        </p:nvSpPr>
        <p:spPr>
          <a:xfrm>
            <a:off x="0" y="639751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Q_Learning_demo5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3098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96" y="313422"/>
            <a:ext cx="5219862" cy="2870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58" y="313422"/>
            <a:ext cx="5380952" cy="29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56" y="3184346"/>
            <a:ext cx="3300526" cy="25093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0" y="3184346"/>
            <a:ext cx="4034232" cy="2509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337" y="6131620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show</a:t>
            </a:r>
          </a:p>
          <a:p>
            <a:r>
              <a:rPr lang="en-US" altLang="zh-CN" dirty="0"/>
              <a:t>Q_Learning_demo1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32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5353" y="692332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Sarsa</a:t>
            </a:r>
            <a:r>
              <a:rPr lang="en-US" altLang="zh-CN" dirty="0"/>
              <a:t>  </a:t>
            </a:r>
            <a:r>
              <a:rPr lang="zh-CN" altLang="en-US" dirty="0"/>
              <a:t>伪代码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44" y="1375987"/>
            <a:ext cx="10378813" cy="43194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AC48DB-4C23-43DD-A92A-1BD94181EDDD}"/>
              </a:ext>
            </a:extLst>
          </p:cNvPr>
          <p:cNvSpPr txBox="1"/>
          <p:nvPr/>
        </p:nvSpPr>
        <p:spPr>
          <a:xfrm>
            <a:off x="0" y="639751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Sarsa_demo1</a:t>
            </a:r>
          </a:p>
        </p:txBody>
      </p:sp>
    </p:spTree>
    <p:extLst>
      <p:ext uri="{BB962C8B-B14F-4D97-AF65-F5344CB8AC3E}">
        <p14:creationId xmlns:p14="http://schemas.microsoft.com/office/powerpoint/2010/main" val="41169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134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622</dc:creator>
  <cp:lastModifiedBy>Li Yun</cp:lastModifiedBy>
  <cp:revision>16</cp:revision>
  <dcterms:created xsi:type="dcterms:W3CDTF">2021-11-26T07:54:57Z</dcterms:created>
  <dcterms:modified xsi:type="dcterms:W3CDTF">2021-12-11T06:11:29Z</dcterms:modified>
</cp:coreProperties>
</file>