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56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2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4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8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1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02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3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9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3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4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9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1CE1-67E0-431E-81A3-9642A9A14C73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2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3863" y="2682240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+mj-ea"/>
                <a:ea typeface="+mj-ea"/>
              </a:rPr>
              <a:t>Reinforcement learning</a:t>
            </a:r>
            <a:endParaRPr lang="zh-CN" altLang="en-US" sz="4800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086" y="5808617"/>
            <a:ext cx="2040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show</a:t>
            </a:r>
          </a:p>
          <a:p>
            <a:r>
              <a:rPr lang="en-US" altLang="zh-CN" dirty="0" smtClean="0"/>
              <a:t>Q_Learning_demo4</a:t>
            </a:r>
          </a:p>
          <a:p>
            <a:r>
              <a:rPr lang="en-US" altLang="zh-CN" dirty="0"/>
              <a:t>Q_Learning_demo5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25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79" y="0"/>
            <a:ext cx="9043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6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2507" y="592574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马尔可夫决策过程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(Markov Decision Process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MDP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56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53" y="1868837"/>
            <a:ext cx="10633472" cy="36306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5353" y="111034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Q-Learning  </a:t>
            </a:r>
            <a:r>
              <a:rPr lang="zh-CN" altLang="en-US" dirty="0"/>
              <a:t>伪代码</a:t>
            </a:r>
          </a:p>
        </p:txBody>
      </p:sp>
    </p:spTree>
    <p:extLst>
      <p:ext uri="{BB962C8B-B14F-4D97-AF65-F5344CB8AC3E}">
        <p14:creationId xmlns:p14="http://schemas.microsoft.com/office/powerpoint/2010/main" val="123098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05353" y="692332"/>
            <a:ext cx="14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Sarsa</a:t>
            </a:r>
            <a:r>
              <a:rPr lang="en-US" altLang="zh-CN" dirty="0"/>
              <a:t>  </a:t>
            </a:r>
            <a:r>
              <a:rPr lang="zh-CN" altLang="en-US" dirty="0"/>
              <a:t>伪代码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53" y="1401723"/>
            <a:ext cx="10833653" cy="441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8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10</Words>
  <Application>Microsoft Office PowerPoint</Application>
  <PresentationFormat>宽屏</PresentationFormat>
  <Paragraphs>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-apple-system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622</dc:creator>
  <cp:lastModifiedBy>622</cp:lastModifiedBy>
  <cp:revision>7</cp:revision>
  <dcterms:created xsi:type="dcterms:W3CDTF">2021-11-26T07:54:57Z</dcterms:created>
  <dcterms:modified xsi:type="dcterms:W3CDTF">2021-12-09T14:27:19Z</dcterms:modified>
</cp:coreProperties>
</file>