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1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3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E1-67E0-431E-81A3-9642A9A14C73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2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79" y="0"/>
            <a:ext cx="9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2507" y="592574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马尔可夫决策过程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(Markov Decision Process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MDP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56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" y="1868837"/>
            <a:ext cx="10633472" cy="36306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5353" y="111034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Q-Learning  </a:t>
            </a:r>
            <a:r>
              <a:rPr lang="zh-CN" altLang="en-US" dirty="0"/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123098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5353" y="692332"/>
            <a:ext cx="14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Sarsa</a:t>
            </a:r>
            <a:r>
              <a:rPr lang="en-US" altLang="zh-CN" dirty="0"/>
              <a:t>  </a:t>
            </a:r>
            <a:r>
              <a:rPr lang="zh-CN" altLang="en-US" dirty="0"/>
              <a:t>伪代码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" y="1401723"/>
            <a:ext cx="10833653" cy="44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8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622</dc:creator>
  <cp:lastModifiedBy>Li Yun</cp:lastModifiedBy>
  <cp:revision>5</cp:revision>
  <dcterms:created xsi:type="dcterms:W3CDTF">2021-11-26T07:54:57Z</dcterms:created>
  <dcterms:modified xsi:type="dcterms:W3CDTF">2021-12-08T08:57:04Z</dcterms:modified>
</cp:coreProperties>
</file>