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8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E1-67E0-431E-81A3-9642A9A14C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2F2B-4DBB-439D-8C6C-FE913DD0EE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79" y="0"/>
            <a:ext cx="904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2507" y="592574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FF0000"/>
                </a:solidFill>
                <a:effectLst/>
                <a:latin typeface="-apple-system"/>
              </a:rPr>
              <a:t>马尔可夫决策过程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-apple-system"/>
              </a:rPr>
              <a:t>(Markov Decision Process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 smtClean="0">
                <a:solidFill>
                  <a:srgbClr val="FF0000"/>
                </a:solidFill>
                <a:effectLst/>
                <a:latin typeface="-apple-system"/>
              </a:rPr>
              <a:t>MDP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56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868837"/>
            <a:ext cx="10633472" cy="36306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353" y="111034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Q-Learning  </a:t>
            </a:r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5353" y="692332"/>
            <a:ext cx="14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Sarsa</a:t>
            </a:r>
            <a:r>
              <a:rPr lang="en-US" altLang="zh-CN" dirty="0" smtClean="0"/>
              <a:t>  </a:t>
            </a:r>
            <a:r>
              <a:rPr lang="zh-CN" altLang="en-US" dirty="0" smtClean="0"/>
              <a:t>伪代码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401723"/>
            <a:ext cx="10833653" cy="44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8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622</dc:creator>
  <cp:lastModifiedBy>622</cp:lastModifiedBy>
  <cp:revision>4</cp:revision>
  <dcterms:created xsi:type="dcterms:W3CDTF">2021-11-26T07:54:57Z</dcterms:created>
  <dcterms:modified xsi:type="dcterms:W3CDTF">2021-11-26T11:15:20Z</dcterms:modified>
</cp:coreProperties>
</file>