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57" r:id="rId5"/>
    <p:sldId id="256" r:id="rId6"/>
    <p:sldId id="262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622" initials="6" lastIdx="1" clrIdx="0">
    <p:extLst>
      <p:ext uri="{19B8F6BF-5375-455C-9EA6-DF929625EA0E}">
        <p15:presenceInfo xmlns:p15="http://schemas.microsoft.com/office/powerpoint/2012/main" userId="29a43faefb8a8e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2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4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8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1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02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3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9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3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9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1CE1-67E0-431E-81A3-9642A9A14C7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2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3863" y="2682240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+mj-ea"/>
                <a:ea typeface="+mj-ea"/>
              </a:rPr>
              <a:t>Reinforcement learning</a:t>
            </a:r>
            <a:endParaRPr lang="zh-CN" altLang="en-US" sz="48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086" y="5808617"/>
            <a:ext cx="204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show</a:t>
            </a:r>
          </a:p>
          <a:p>
            <a:r>
              <a:rPr lang="en-US" altLang="zh-CN" dirty="0" smtClean="0"/>
              <a:t>Q_Learning_demo4</a:t>
            </a:r>
          </a:p>
          <a:p>
            <a:r>
              <a:rPr lang="en-US" altLang="zh-CN" dirty="0"/>
              <a:t>Q_Learning_demo5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25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79" y="0"/>
            <a:ext cx="904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6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7" y="2427735"/>
            <a:ext cx="839013" cy="1235671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 rot="19979124">
            <a:off x="5468006" y="1826832"/>
            <a:ext cx="908473" cy="340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45" y="1990540"/>
            <a:ext cx="1264968" cy="73065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29037" y="1894204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245" y="3574472"/>
            <a:ext cx="1274850" cy="82560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89336" y="3414178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797" y="1989111"/>
            <a:ext cx="1374316" cy="73208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20349" y="1893490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52219" y="3420138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030730" y="3537778"/>
            <a:ext cx="1409488" cy="89899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 rot="1420129">
            <a:off x="5612616" y="4043871"/>
            <a:ext cx="908473" cy="340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72" y="637413"/>
            <a:ext cx="1264968" cy="73065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336564" y="541077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27876" y="540363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908" y="3510512"/>
            <a:ext cx="1264968" cy="73065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362700" y="341417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54012" y="3413462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890" y="1639090"/>
            <a:ext cx="1274850" cy="82560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336564" y="1458804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49864" y="148475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026" y="4657889"/>
            <a:ext cx="1274850" cy="825603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6413117" y="4497595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6000" y="4503555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33697" y="44732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普通中学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106647" y="1601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重点中学</a:t>
            </a:r>
            <a:endParaRPr lang="zh-CN" altLang="en-US" dirty="0"/>
          </a:p>
        </p:txBody>
      </p:sp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187" y="1590226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查看源图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187" y="3420138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10047265" y="1740051"/>
            <a:ext cx="9573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￥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047264" y="3700387"/>
            <a:ext cx="9573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￥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查看源图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66" y="598058"/>
            <a:ext cx="807940" cy="80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/>
          <p:cNvSpPr/>
          <p:nvPr/>
        </p:nvSpPr>
        <p:spPr>
          <a:xfrm>
            <a:off x="9969517" y="759883"/>
            <a:ext cx="11128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￥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+100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0" name="Picture 6" descr="查看源图像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36" y="4568303"/>
            <a:ext cx="1004774" cy="100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0181841" y="4728427"/>
            <a:ext cx="8980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￥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-50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534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2507" y="592574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马尔可夫决策过程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(Markov Decision Process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MDP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22507" y="1252083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马尔科夫性：系统的下一个状态仅与当前状态有关，与之前的状态无关。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56114" y="191159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马尔可夫决策过程定义为</a:t>
            </a:r>
            <a:r>
              <a:rPr lang="zh-CN" altLang="en-US" dirty="0" smtClean="0"/>
              <a:t>：</a:t>
            </a:r>
            <a:r>
              <a:rPr lang="en-US" altLang="zh-CN" dirty="0"/>
              <a:t>&lt;</a:t>
            </a:r>
            <a:r>
              <a:rPr lang="zh-CN" altLang="en-US" dirty="0" smtClean="0"/>
              <a:t>S</a:t>
            </a:r>
            <a:r>
              <a:rPr lang="zh-CN" altLang="en-US" dirty="0"/>
              <a:t>, A, P, R, </a:t>
            </a:r>
            <a:r>
              <a:rPr lang="zh-CN" altLang="en-US" dirty="0" smtClean="0"/>
              <a:t>γ</a:t>
            </a:r>
            <a:r>
              <a:rPr lang="en-US" altLang="zh-CN" dirty="0" smtClean="0"/>
              <a:t>&gt;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S</a:t>
            </a:r>
            <a:r>
              <a:rPr lang="zh-CN" altLang="en-US" dirty="0" smtClean="0"/>
              <a:t>：状态</a:t>
            </a:r>
            <a:r>
              <a:rPr lang="zh-CN" altLang="en-US" dirty="0"/>
              <a:t>集</a:t>
            </a:r>
          </a:p>
          <a:p>
            <a:endParaRPr lang="zh-CN" altLang="en-US" dirty="0"/>
          </a:p>
          <a:p>
            <a:r>
              <a:rPr lang="zh-CN" altLang="en-US" dirty="0" smtClean="0"/>
              <a:t>A：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有限</a:t>
            </a:r>
            <a:r>
              <a:rPr lang="en-US" altLang="zh-CN" dirty="0" smtClean="0"/>
              <a:t>)</a:t>
            </a:r>
            <a:r>
              <a:rPr lang="zh-CN" altLang="en-US" dirty="0" smtClean="0"/>
              <a:t>动作</a:t>
            </a:r>
            <a:r>
              <a:rPr lang="zh-CN" altLang="en-US" dirty="0"/>
              <a:t>集</a:t>
            </a:r>
          </a:p>
          <a:p>
            <a:endParaRPr lang="zh-CN" altLang="en-US" dirty="0"/>
          </a:p>
          <a:p>
            <a:r>
              <a:rPr lang="zh-CN" altLang="en-US" dirty="0"/>
              <a:t>P：状态转移概率</a:t>
            </a:r>
          </a:p>
          <a:p>
            <a:endParaRPr lang="zh-CN" altLang="en-US" dirty="0"/>
          </a:p>
          <a:p>
            <a:r>
              <a:rPr lang="zh-CN" altLang="en-US" dirty="0"/>
              <a:t>R：回报函数</a:t>
            </a:r>
          </a:p>
          <a:p>
            <a:endParaRPr lang="zh-CN" altLang="en-US" dirty="0"/>
          </a:p>
          <a:p>
            <a:r>
              <a:rPr lang="zh-CN" altLang="en-US" dirty="0"/>
              <a:t>γ：折扣</a:t>
            </a:r>
            <a:r>
              <a:rPr lang="zh-CN" altLang="en-US" dirty="0" smtClean="0"/>
              <a:t>因子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56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3" y="1868837"/>
            <a:ext cx="10633472" cy="36306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5353" y="111034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Q-Learning  </a:t>
            </a:r>
            <a:r>
              <a:rPr lang="zh-CN" altLang="en-US" dirty="0"/>
              <a:t>伪代码</a:t>
            </a:r>
          </a:p>
        </p:txBody>
      </p:sp>
    </p:spTree>
    <p:extLst>
      <p:ext uri="{BB962C8B-B14F-4D97-AF65-F5344CB8AC3E}">
        <p14:creationId xmlns:p14="http://schemas.microsoft.com/office/powerpoint/2010/main" val="123098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96" y="313422"/>
            <a:ext cx="5219862" cy="28709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158" y="313422"/>
            <a:ext cx="5380952" cy="29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56" y="3184346"/>
            <a:ext cx="3300526" cy="25093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0" y="3184346"/>
            <a:ext cx="4034232" cy="25093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9337" y="6131620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show</a:t>
            </a:r>
          </a:p>
          <a:p>
            <a:r>
              <a:rPr lang="en-US" altLang="zh-CN" dirty="0" smtClean="0"/>
              <a:t>Q_Learning_demo1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3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327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5353" y="692332"/>
            <a:ext cx="14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Sarsa</a:t>
            </a:r>
            <a:r>
              <a:rPr lang="en-US" altLang="zh-CN" dirty="0"/>
              <a:t>  </a:t>
            </a:r>
            <a:r>
              <a:rPr lang="zh-CN" altLang="en-US" dirty="0"/>
              <a:t>伪代码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44" y="1375987"/>
            <a:ext cx="10378813" cy="431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8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102</Words>
  <Application>Microsoft Office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622</dc:creator>
  <cp:lastModifiedBy>622</cp:lastModifiedBy>
  <cp:revision>14</cp:revision>
  <dcterms:created xsi:type="dcterms:W3CDTF">2021-11-26T07:54:57Z</dcterms:created>
  <dcterms:modified xsi:type="dcterms:W3CDTF">2021-12-10T15:24:34Z</dcterms:modified>
</cp:coreProperties>
</file>