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23.xml"/>
  <Override ContentType="application/vnd.openxmlformats-officedocument.presentationml.comments+xml" PartName="/ppt/comments/comment8.xml"/>
  <Override ContentType="application/vnd.openxmlformats-officedocument.presentationml.comments+xml" PartName="/ppt/comments/comment21.xml"/>
  <Override ContentType="application/vnd.openxmlformats-officedocument.presentationml.comments+xml" PartName="/ppt/comments/comment6.xml"/>
  <Override ContentType="application/vnd.openxmlformats-officedocument.presentationml.comments+xml" PartName="/ppt/comments/comment19.xml"/>
  <Override ContentType="application/vnd.openxmlformats-officedocument.presentationml.comments+xml" PartName="/ppt/comments/comment20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2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8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5" roundtripDataSignature="AMtx7mgXEnD7EaP21aFUnobvva5v0JyF5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4" name="HongSik Choi"/>
  <p:cmAuthor clrIdx="1" id="1" initials="" lastIdx="18" name="이혜수"/>
  <p:cmAuthor clrIdx="2" id="2" initials="" lastIdx="2" name="이용민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3C0F59-6FFA-46DF-BCF0-37204A2B5019}">
  <a:tblStyle styleId="{A53C0F59-6FFA-46DF-BCF0-37204A2B50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3.xml"/><Relationship Id="rId4" Type="http://schemas.openxmlformats.org/officeDocument/2006/relationships/commentAuthors" Target="commentAuthor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215" Type="http://customschemas.google.com/relationships/presentationmetadata" Target="metadata"/><Relationship Id="rId214" Type="http://schemas.openxmlformats.org/officeDocument/2006/relationships/slide" Target="slides/slide208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1" Type="http://schemas.openxmlformats.org/officeDocument/2006/relationships/slide" Target="slides/slide115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06T02:36:52.241">
    <p:pos x="6000" y="0"/>
    <p:text>로그인된 회원만 쿠폰받기가 가능하다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4Gk5s"/>
      </p:ext>
    </p:extLst>
  </p:cm>
  <p:cm authorId="0" idx="2" dt="2021-01-06T06:22:22.984">
    <p:pos x="6000" y="100"/>
    <p:text>상세정보의 이미지는 400px x 400px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i4"/>
      </p:ext>
    </p:extLst>
  </p:cm>
  <p:cm authorId="0" idx="3" dt="2021-01-06T06:12:39.259">
    <p:pos x="6000" y="200"/>
    <p:text>행사기간이 지나게 되면 쿠폰받기 버튼 자리에 종료된 이벤트 입니다. 문구 출력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co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7" dt="2021-01-05T05:08:31.545">
    <p:pos x="6000" y="0"/>
    <p:text>페이징 처리 및 확인 버튼 삭제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tI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8" dt="2021-01-05T05:10:07.499">
    <p:pos x="6000" y="0"/>
    <p:text>페이징 및 확인 버튼 삭제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tM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9" dt="2021-01-05T05:14:32.826">
    <p:pos x="6000" y="0"/>
    <p:text>주문 내역 더보기 하여 무한 스크롤
주문 상세 버튼 만들지 아니면 제품명 클릭시 상세로 갈지 선택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tU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0" dt="2021-01-05T06:09:40.606">
    <p:pos x="6000" y="0"/>
    <p:text>환불 버튼을 눌렀을때 한번 더 확인 그 후 완료 되면 주문 목록
 환불 보류 ( 요청 하고 판매자 페이지에서 승인 하는게 있어야함)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7g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1" dt="2021-01-05T05:36:32.591">
    <p:pos x="6000" y="0"/>
    <p:text>쇼핑계속하기 버튼 추가  , 계속하기 누르면 제품목록으로 이동
 x 버튼을 누르면 alert로 장바구니 삭제하시겠습니까 확인 후 삭제
주문하기 하면 주문/결제 페이지 이동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4Y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2" dt="2021-01-05T05:38:22.728">
    <p:pos x="6000" y="0"/>
    <p:text>배송 선택 하면 배송지 정보가 보이게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4c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3" dt="2021-01-05T05:39:59.234">
    <p:pos x="6000" y="0"/>
    <p:text>홍식씨랑 상의 후 컬럼에 번호 추가할건지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4g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4" dt="2021-01-05T05:40:45.380">
    <p:pos x="6000" y="0"/>
    <p:text>쿠폰 자동 적용 아작스로 while for 태워야함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4o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5" dt="2021-01-05T05:42:03.448">
    <p:pos x="6000" y="0"/>
    <p:text>보유 마일리지 보다 값을 높게 넣고 적용하기를 했을때 오류 alert? 그런게 필요함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4s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6" dt="2021-01-05T06:46:49.212">
    <p:pos x="6000" y="0"/>
    <p:text>결제하기 버튼 클릭 후 비밀번호 입력 버튼 만들기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OLY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1-06T06:55:35.733">
    <p:pos x="6000" y="0"/>
    <p:text>확인 후 사용자의 쿠폰 내역 조회로 이동함.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n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7" dt="2021-01-05T05:44:31.396">
    <p:pos x="6000" y="0"/>
    <p:text>확인 시 매장 선택이 완료된 메인 페이지 이동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48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8" dt="2021-01-05T06:45:39.554">
    <p:pos x="6000" y="0"/>
    <p:text>로그인 한 후에 정보들? 판매자명 지점명 헤더에 표시
1.  재고 목록
jqgird 로 조회, 폐기처리 --&gt; 제품명 클릭시 제품 상세정보 jqgrid로 보여줌 
-- 폐기처리 시 alert로 재확인 후 확인 원래 화면 그대로 유지
2. 재고 등록
기존에 존재하는 재고 리스트가 하나 있고
수량 선택 및 체크박스를 통해 원하는 제품 선택 후 등록 버튼 클릭 시 alert로 확인 후 완료되면 화면 그대로 
취소는 뒤로가기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5k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1-05T14:20:16.418">
    <p:pos x="6000" y="0"/>
    <p:text>IMG 클릭 시 쿠폰상세페이지 이동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WFmYw"/>
      </p:ext>
    </p:extLst>
  </p:cm>
  <p:cm authorId="0" idx="6" dt="2021-01-06T05:51:53.202">
    <p:pos x="6000" y="100"/>
    <p:text>이벤트 기간이 지나게 되면 종료된 이벤트 출력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Zg"/>
      </p:ext>
    </p:extLst>
  </p:cm>
  <p:cm authorId="0" idx="7" dt="2021-01-06T06:21:38.836">
    <p:pos x="6000" y="200"/>
    <p:text>보여주는 이미지는 200px x 200px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iw"/>
      </p:ext>
    </p:extLst>
  </p:cm>
  <p:cm authorId="0" idx="8" dt="2021-01-06T06:03:34.926">
    <p:pos x="6000" y="300"/>
    <p:text>&gt; 클릭 시 다음페이지 이동
&lt; 클릭시 이전 페이지 이동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ao"/>
      </p:ext>
    </p:extLst>
  </p:cm>
  <p:cm authorId="0" idx="9" dt="2021-01-05T14:20:35.733">
    <p:pos x="6000" y="400"/>
    <p:text>쿠폰 등록 버튼 클릭 시 쿠폰 등록 페이지 이동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WFmY4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1-01-06T02:27:13.443">
    <p:pos x="6000" y="0"/>
    <p:text>쿠폰내용, 쿠폰금액,파일업로드는 필수 값이다.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4Gk4s"/>
      </p:ext>
    </p:extLst>
  </p:cm>
  <p:cm authorId="0" idx="11" dt="2021-01-06T06:32:38.797">
    <p:pos x="6000" y="100"/>
    <p:text>파일업로드하면 이미지를 미리보기로 보여준다.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jo"/>
      </p:ext>
    </p:extLst>
  </p:cm>
  <p:cm authorId="0" idx="12" dt="2021-01-06T01:44:54.844">
    <p:pos x="6000" y="200"/>
    <p:text>쿠폰금액 : 숫자 정규식을 사용하고 영문자,한글,특수문자 입력시 입력가능합니다. and 숫자의 첫문자는 최소 1부터임.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6r3e8"/>
      </p:ext>
    </p:extLst>
  </p:cm>
  <p:cm authorId="0" idx="13" dt="2021-01-05T15:18:23.326">
    <p:pos x="6000" y="300"/>
    <p:text>쿠폰 등록 버튼 클릭시 alert ('성공적으로 등록되었습니다.') 확인 후 행사정보 관리페이지로 이동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-7AZWM"/>
      </p:ext>
    </p:extLst>
  </p:cm>
  <p:cm authorId="0" idx="14" dt="2021-01-06T06:33:25.046">
    <p:pos x="6000" y="400"/>
    <p:text>올릴수 있는 파일은 10MB제한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j8aIj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01-05T03:19:19.466">
    <p:pos x="6000" y="0"/>
    <p:text>필수값 표시
alert로 회원가입 완료 띄우고 메인페이지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ArnicI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1-01-05T04:41:43.667">
    <p:pos x="6000" y="0"/>
    <p:text>로그아웃  매장 선택하는 메인화면
nav bar로 mypage 내용 표시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ms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1-01-05T07:46:12.803">
    <p:pos x="6000" y="0"/>
    <p:text>마이페이지 메뉴 네비게이션 바로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_q5pt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1-01-05T05:01:26.023">
    <p:pos x="6000" y="0"/>
    <p:text>거주지 정보 변경을 배송지 정보 수정과 통일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so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1-01-05T04:46:05.352">
    <p:pos x="6000" y="0"/>
    <p:text>변경하시겠습니까 대화형 alert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nc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1-01-05T04:52:55.903">
    <p:pos x="6000" y="0"/>
    <p:text>로그인 후 매장선택 했어 마이페이지에서 비번변경 로그아웃 상태에서 로그인화면으로 가고 여기서 로그인을하거나 로고를 클릭해서 메인으로 이동하면 --&gt; 매장선택 다시하는 페이지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n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6" dt="2021-01-06T05:53:48.035">
    <p:pos x="6000" y="0"/>
    <p:text>수정 시 밑에 모달로 띄워주고 수정 수정완료 후 모달 사라지고 화면 그대로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CFrNss"/>
      </p:ext>
    </p:extLst>
  </p:cm>
  <p:cm authorId="2" idx="2" dt="2021-01-06T05:53:48.035">
    <p:pos x="6000" y="0"/>
    <p:text>수정 시 새로 모달창 띄워주고 수정</p:text>
    <p:extLst>
      <p:ext uri="{C676402C-5697-4E1C-873F-D02D1690AC5C}">
        <p15:threadingInfo timeZoneBias="0">
          <p15:parentCm authorId="1" idx="6"/>
        </p15:threadingInfo>
      </p:ext>
      <p:ext uri="http://customooxmlschemas.google.com/">
        <go:slidesCustomData xmlns:go="http://customooxmlschemas.google.com/" commentPostId="AAAAHj8aIZ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b3b9f59a8b_3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5" name="Google Shape;2595;gb3b9f59a8b_3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b3b9f59a8b_3_4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4" name="Google Shape;2624;gb3b9f59a8b_3_4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6" name="Google Shape;265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6" name="Google Shape;2696;p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b3b9f59a8b_3_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2" name="Google Shape;2732;gb3b9f59a8b_3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b3b9f59a8b_3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2" name="Google Shape;2772;gb3b9f59a8b_3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b3b9f59a8b_3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6" name="Google Shape;2816;gb3b9f59a8b_3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b3b9f59a8b_3_5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9" name="Google Shape;2859;gb3b9f59a8b_3_5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b3b9f59a8b_3_7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2" name="Google Shape;2892;gb3b9f59a8b_3_7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b3b9f59a8b_3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7" name="Google Shape;2937;gb3b9f59a8b_3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b3b9f59a8b_3_7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4" name="Google Shape;2974;gb3b9f59a8b_3_7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b3b9f59a8b_3_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2" name="Google Shape;3012;gb3b9f59a8b_3_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b3b9f59a8b_3_8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5" name="Google Shape;3045;gb3b9f59a8b_3_8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gb3b9f59a8b_3_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9" name="Google Shape;3089;gb3b9f59a8b_3_8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b3b9f59a8b_3_9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8" name="Google Shape;3138;gb3b9f59a8b_3_9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gb3b9f59a8b_3_10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6" name="Google Shape;3186;gb3b9f59a8b_3_10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aa48695067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0" name="Google Shape;3220;gaa48695067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4" name="Google Shape;325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3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b3b9f59a8b_3_10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5" name="Google Shape;3275;gb3b9f59a8b_3_10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7" name="Google Shape;330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2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4" name="Google Shape;333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3" name="Google Shape;3353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gb3b9f59a8b_3_1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4" name="Google Shape;3374;gb3b9f59a8b_3_1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8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0" name="Google Shape;3400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gaa48695067_1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1" name="Google Shape;3431;gaa48695067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6" name="Google Shape;345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2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4" name="Google Shape;348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b34b83731d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6" name="Google Shape;3516;gb34b83731d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gaa48695067_1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8" name="Google Shape;3548;gaa48695067_1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9" name="Google Shape;356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8" name="Google Shape;359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0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Google Shape;361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2" name="Google Shape;3612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4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aa48695067_1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6" name="Google Shape;3636;gaa48695067_1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7" name="Google Shape;3637;gaa48695067_1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6" name="Google Shape;364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0" name="Google Shape;367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4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6" name="Google Shape;3686;p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7" name="Google Shape;3727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Google Shape;3742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3" name="Google Shape;3743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7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9" name="Google Shape;3759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3b97af5b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b3b97af5b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5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7" name="Google Shape;3777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6" name="Google Shape;3796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3" name="Google Shape;3813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7" name="Google Shape;3827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8" name="Google Shape;3848;p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4" name="Google Shape;3874;p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0" name="Google Shape;3900;p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8" name="Google Shape;3928;p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8" name="Google Shape;3958;p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7" name="Google Shape;3987;p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b97af5be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b3b97af5be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p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2" name="Google Shape;4012;p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p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9" name="Google Shape;4029;p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p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1" name="Google Shape;4051;p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p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9" name="Google Shape;4079;p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9" name="Google Shape;4109;p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3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p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5" name="Google Shape;4135;p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2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4" name="Google Shape;4164;p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p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0" name="Google Shape;4190;p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8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Google Shape;4219;p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0" name="Google Shape;4220;p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9" name="Google Shape;4249;p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3f0840851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b3f0840851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6" name="Google Shape;4266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gb34b83731d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9" name="Google Shape;4299;gb34b83731d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4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p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6" name="Google Shape;4336;p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2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4" name="Google Shape;4374;p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9" name="Google Shape;4409;p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5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6" name="Google Shape;4446;p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7" name="Google Shape;4447;p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2" name="Shape 4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3" name="Google Shape;4483;p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4" name="Google Shape;4484;p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9" name="Shape 4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0" name="Google Shape;4520;gb3b97af5be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1" name="Google Shape;4521;gb3b97af5be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6" name="Shape 4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" name="Google Shape;4557;p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8" name="Google Shape;4558;p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p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3" name="Google Shape;4593;p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1" name="Google Shape;4631;p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p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6" name="Google Shape;4666;p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2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p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4" name="Google Shape;4704;p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7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p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9" name="Google Shape;4739;p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5" name="Shape 4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Google Shape;4776;p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7" name="Google Shape;4777;p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2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4" name="Google Shape;4814;p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p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3" name="Google Shape;4853;p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4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p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6" name="Google Shape;4886;p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0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p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2" name="Google Shape;4922;p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9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p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1" name="Google Shape;4961;p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8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9" name="Google Shape;4999;p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0" name="Google Shape;5000;p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5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Google Shape;5016;p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7" name="Google Shape;5017;p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7" name="Shape 5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p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9" name="Google Shape;5029;p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1" name="Shape 5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2" name="Google Shape;5042;gb34b83731d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3" name="Google Shape;5043;gb34b83731d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0" name="Shape 5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1" name="Google Shape;5061;gb34b83731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2" name="Google Shape;5062;gb34b83731d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0" name="Shape 5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1" name="Google Shape;5081;p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2" name="Google Shape;5082;p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2" name="Shape 5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3" name="Google Shape;5093;gb34b83731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4" name="Google Shape;5094;gb34b83731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1" name="Shape 5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2" name="Google Shape;5112;gb34b83731d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3" name="Google Shape;5113;gb34b83731d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2" name="Shape 5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Google Shape;5133;p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4" name="Google Shape;5134;p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4" name="Shape 5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Google Shape;5145;p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6" name="Google Shape;5146;p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1" name="Shape 5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Google Shape;5162;gb3b9f59a8b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3" name="Google Shape;5163;gb3b9f59a8b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6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Google Shape;5187;p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8" name="Google Shape;5188;p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3" name="Shape 5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4" name="Google Shape;5214;p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5" name="Google Shape;5215;p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3" name="Shape 5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" name="Google Shape;5234;p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5" name="Google Shape;5235;p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4" name="Shape 5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Google Shape;5255;p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6" name="Google Shape;5256;p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1" name="Shape 5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2" name="Google Shape;5272;p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3" name="Google Shape;5273;p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p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3" name="Google Shape;5293;p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6" name="Shape 5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7" name="Google Shape;5307;p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8" name="Google Shape;5308;p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4" name="Shape 5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" name="Google Shape;5325;p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6" name="Google Shape;5326;p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0" name="Shape 5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Google Shape;5351;p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2" name="Google Shape;5352;p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8" name="Shape 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9" name="Google Shape;5379;p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0" name="Google Shape;5380;p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5" name="Shape 5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Google Shape;5396;p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7" name="Google Shape;5397;p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5" name="Shape 5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" name="Google Shape;5416;p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7" name="Google Shape;5417;p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1" name="Shape 5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2" name="Google Shape;5442;p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3" name="Google Shape;5443;p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9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p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1" name="Google Shape;5471;p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8" name="Shape 5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p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0" name="Google Shape;5500;p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6" name="Shape 5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7" name="Google Shape;5527;p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8" name="Google Shape;5528;p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8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9" name="Google Shape;5559;p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0" name="Google Shape;5560;p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7" name="Shape 5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8" name="Google Shape;5588;p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9" name="Google Shape;5589;p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7" name="Google Shape;86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3" name="Google Shape;90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1" name="Google Shape;92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3" name="Google Shape;94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7" name="Google Shape;9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2" name="Google Shape;99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8" name="Google Shape;100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6" name="Google Shape;10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9" name="Google Shape;1049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b9f59a8b_3_1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b3b9f59a8b_3_1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1" name="Google Shape;1091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0" name="Google Shape;111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1" name="Google Shape;11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3" name="Google Shape;1153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b3b9f59a8b_3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7" name="Google Shape;1177;gb3b9f59a8b_3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6" name="Google Shape;119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b9f59a8b_3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0" name="Google Shape;1220;gb3b9f59a8b_3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b3b9f59a8b_3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5" name="Google Shape;1245;gb3b9f59a8b_3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b3b9f59a8b_3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2" name="Google Shape;1272;gb3b9f59a8b_3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7" name="Google Shape;1297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b3b9f59a8b_3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5" name="Google Shape;1325;gb3b9f59a8b_3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b3b9f59a8b_3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3" name="Google Shape;1353;gb3b9f59a8b_3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5" name="Google Shape;138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5" name="Google Shape;140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b3b9f59a8b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2" name="Google Shape;1432;gb3b9f59a8b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b3b9f59a8b_3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9" name="Google Shape;1459;gb3b9f59a8b_3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6" name="Google Shape;1486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b3b9f59a8b_3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8" name="Google Shape;1518;gb3b9f59a8b_3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b3b9f59a8b_3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0" name="Google Shape;1550;gb3b9f59a8b_3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b3b9f59a8b_3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1" name="Google Shape;1581;gb3b9f59a8b_3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b9f59a8b_3_1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b3b9f59a8b_3_1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b3b9f59a8b_3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3" name="Google Shape;1603;gb3b9f59a8b_3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7" name="Google Shape;1627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3" name="Google Shape;165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b3b9f59a8b_3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8" name="Google Shape;1678;gb3b9f59a8b_3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aa48695067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6" name="Google Shape;1696;gaa4869506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5" name="Google Shape;171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2" name="Google Shape;17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2" name="Google Shape;175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0" name="Google Shape;177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5" name="Google Shape;179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97c683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b797c683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2" name="Google Shape;1812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7" name="Google Shape;183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5" name="Google Shape;1865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0" name="Google Shape;189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5" name="Google Shape;1915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0" name="Google Shape;1940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9" name="Google Shape;195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2" name="Google Shape;19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4" name="Google Shape;200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9" name="Google Shape;2029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1" name="Google Shape;2051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4" name="Google Shape;2074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6" name="Google Shape;2096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0" name="Google Shape;2120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5" name="Google Shape;2145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4" name="Google Shape;2164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6" name="Google Shape;2186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5" name="Google Shape;2205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7" name="Google Shape;2227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6" name="Google Shape;2246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8" name="Google Shape;2268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6" name="Google Shape;2286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2" name="Google Shape;2322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2" name="Google Shape;2362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5" name="Google Shape;2405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0" name="Google Shape;2440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3" name="Google Shape;2483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4" name="Google Shape;251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5" name="Google Shape;253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3" name="Google Shape;2563;p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" name="Google Shape;22;p8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9" name="Google Shape;29;p8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comments" Target="../comments/comment14.xm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comments" Target="../comments/comment15.xm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comments" Target="../comments/comment16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comments" Target="../comments/comment17.xm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comments" Target="../comments/comment18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comments" Target="../comments/comment19.xml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2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comments" Target="../comments/comment20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comments" Target="../comments/comment2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4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4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comments" Target="../comments/comment22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comments" Target="../comments/comment23.xml"/><Relationship Id="rId4" Type="http://schemas.openxmlformats.org/officeDocument/2006/relationships/image" Target="../media/image4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4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4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4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4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4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4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4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4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6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6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16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6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16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16.pn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3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13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comments" Target="../comments/comment5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comments" Target="../comments/comment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comments" Target="../comments/comment7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comments" Target="../comments/comment8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comments" Target="../comments/comment9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comments" Target="../comments/comment10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comments" Target="../comments/comment11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comments" Target="../comments/comment12.xml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comments" Target="../comments/comment13.xml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4637700" y="3123750"/>
            <a:ext cx="2916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흐름도</a:t>
            </a:r>
            <a:endParaRPr b="1" i="0" sz="3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비회원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5662425" y="5386200"/>
            <a:ext cx="10491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376885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2719750" y="179037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4021350" y="2432825"/>
            <a:ext cx="3228300" cy="2290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6961100" y="1829375"/>
            <a:ext cx="104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기간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010200" y="1790375"/>
            <a:ext cx="21642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2020-01-01~2020-02-02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67" name="Google Shape;267;p12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68" name="Google Shape;268;p12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69" name="Google Shape;269;p12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70" name="Google Shape;270;p12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1" name="Google Shape;271;p12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2" name="Google Shape;272;p12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3" name="Google Shape;273;p12"/>
          <p:cNvSpPr/>
          <p:nvPr/>
        </p:nvSpPr>
        <p:spPr>
          <a:xfrm>
            <a:off x="7210674" y="5301875"/>
            <a:ext cx="1523676" cy="509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받기</a:t>
            </a:r>
            <a:endParaRPr/>
          </a:p>
        </p:txBody>
      </p:sp>
      <p:cxnSp>
        <p:nvCxnSpPr>
          <p:cNvPr id="274" name="Google Shape;274;p12"/>
          <p:cNvCxnSpPr/>
          <p:nvPr/>
        </p:nvCxnSpPr>
        <p:spPr>
          <a:xfrm rot="10800000">
            <a:off x="6729963" y="5542591"/>
            <a:ext cx="46227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b3b9f59a8b_3_420"/>
          <p:cNvSpPr/>
          <p:nvPr/>
        </p:nvSpPr>
        <p:spPr>
          <a:xfrm>
            <a:off x="1305165" y="1621722"/>
            <a:ext cx="9569700" cy="417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8" name="Google Shape;2598;gb3b9f59a8b_3_42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9" name="Google Shape;2599;gb3b9f59a8b_3_420"/>
          <p:cNvSpPr txBox="1"/>
          <p:nvPr/>
        </p:nvSpPr>
        <p:spPr>
          <a:xfrm>
            <a:off x="0" y="-12654"/>
            <a:ext cx="137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제품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0" name="Google Shape;2600;gb3b9f59a8b_3_420"/>
          <p:cNvGrpSpPr/>
          <p:nvPr/>
        </p:nvGrpSpPr>
        <p:grpSpPr>
          <a:xfrm>
            <a:off x="4605348" y="1908000"/>
            <a:ext cx="2969657" cy="2783775"/>
            <a:chOff x="3212359" y="3243723"/>
            <a:chExt cx="4039800" cy="2783775"/>
          </a:xfrm>
        </p:grpSpPr>
        <p:sp>
          <p:nvSpPr>
            <p:cNvPr id="2601" name="Google Shape;2601;gb3b9f59a8b_3_420"/>
            <p:cNvSpPr/>
            <p:nvPr/>
          </p:nvSpPr>
          <p:spPr>
            <a:xfrm>
              <a:off x="3212359" y="3243723"/>
              <a:ext cx="4039800" cy="213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gb3b9f59a8b_3_420"/>
            <p:cNvSpPr txBox="1"/>
            <p:nvPr/>
          </p:nvSpPr>
          <p:spPr>
            <a:xfrm>
              <a:off x="3212360" y="5381298"/>
              <a:ext cx="1360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대한샴푸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3" name="Google Shape;2603;gb3b9f59a8b_3_420"/>
          <p:cNvSpPr/>
          <p:nvPr/>
        </p:nvSpPr>
        <p:spPr>
          <a:xfrm>
            <a:off x="6234301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4" name="Google Shape;2604;gb3b9f59a8b_3_420"/>
          <p:cNvSpPr/>
          <p:nvPr/>
        </p:nvSpPr>
        <p:spPr>
          <a:xfrm>
            <a:off x="6556288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5" name="Google Shape;2605;gb3b9f59a8b_3_420"/>
          <p:cNvSpPr/>
          <p:nvPr/>
        </p:nvSpPr>
        <p:spPr>
          <a:xfrm>
            <a:off x="5294263" y="4441760"/>
            <a:ext cx="860100" cy="22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6" name="Google Shape;2606;gb3b9f59a8b_3_420"/>
          <p:cNvCxnSpPr/>
          <p:nvPr/>
        </p:nvCxnSpPr>
        <p:spPr>
          <a:xfrm>
            <a:off x="4433650" y="1971550"/>
            <a:ext cx="0" cy="19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7" name="Google Shape;2607;gb3b9f59a8b_3_420"/>
          <p:cNvSpPr txBox="1"/>
          <p:nvPr/>
        </p:nvSpPr>
        <p:spPr>
          <a:xfrm>
            <a:off x="3662150" y="283470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8" name="Google Shape;2608;gb3b9f59a8b_3_420"/>
          <p:cNvCxnSpPr/>
          <p:nvPr/>
        </p:nvCxnSpPr>
        <p:spPr>
          <a:xfrm>
            <a:off x="4631750" y="1811200"/>
            <a:ext cx="2886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9" name="Google Shape;2609;gb3b9f59a8b_3_420"/>
          <p:cNvSpPr txBox="1"/>
          <p:nvPr/>
        </p:nvSpPr>
        <p:spPr>
          <a:xfrm>
            <a:off x="5883750" y="197155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0" name="Google Shape;2610;gb3b9f59a8b_3_420"/>
          <p:cNvSpPr txBox="1"/>
          <p:nvPr/>
        </p:nvSpPr>
        <p:spPr>
          <a:xfrm>
            <a:off x="4651825" y="4809663"/>
            <a:ext cx="2145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대한샴푸    3개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제품 금액 : 36000 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1" name="Google Shape;2611;gb3b9f59a8b_3_420"/>
          <p:cNvSpPr/>
          <p:nvPr/>
        </p:nvSpPr>
        <p:spPr>
          <a:xfrm>
            <a:off x="2276608" y="5307433"/>
            <a:ext cx="1523700" cy="54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장바구니 담기 클릭</a:t>
            </a:r>
            <a:endParaRPr/>
          </a:p>
        </p:txBody>
      </p:sp>
      <p:cxnSp>
        <p:nvCxnSpPr>
          <p:cNvPr id="2612" name="Google Shape;2612;gb3b9f59a8b_3_420"/>
          <p:cNvCxnSpPr>
            <a:stCxn id="2611" idx="3"/>
            <a:endCxn id="2613" idx="1"/>
          </p:cNvCxnSpPr>
          <p:nvPr/>
        </p:nvCxnSpPr>
        <p:spPr>
          <a:xfrm>
            <a:off x="3800308" y="5579533"/>
            <a:ext cx="8601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14" name="Google Shape;2614;gb3b9f59a8b_3_42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615" name="Google Shape;2615;gb3b9f59a8b_3_42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616" name="Google Shape;2616;gb3b9f59a8b_3_42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617" name="Google Shape;2617;gb3b9f59a8b_3_42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618" name="Google Shape;2618;gb3b9f59a8b_3_42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19" name="Google Shape;2619;gb3b9f59a8b_3_42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620" name="Google Shape;2620;gb3b9f59a8b_3_42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21" name="Google Shape;2621;gb3b9f59a8b_3_420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b3b9f59a8b_3_478"/>
          <p:cNvSpPr/>
          <p:nvPr/>
        </p:nvSpPr>
        <p:spPr>
          <a:xfrm>
            <a:off x="1305165" y="1621722"/>
            <a:ext cx="9569700" cy="417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7" name="Google Shape;2627;gb3b9f59a8b_3_47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8" name="Google Shape;2628;gb3b9f59a8b_3_478"/>
          <p:cNvSpPr txBox="1"/>
          <p:nvPr/>
        </p:nvSpPr>
        <p:spPr>
          <a:xfrm>
            <a:off x="0" y="-12654"/>
            <a:ext cx="137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제품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9" name="Google Shape;2629;gb3b9f59a8b_3_478"/>
          <p:cNvGrpSpPr/>
          <p:nvPr/>
        </p:nvGrpSpPr>
        <p:grpSpPr>
          <a:xfrm>
            <a:off x="4605348" y="1908000"/>
            <a:ext cx="2969657" cy="2783775"/>
            <a:chOff x="3212359" y="3243723"/>
            <a:chExt cx="4039800" cy="2783775"/>
          </a:xfrm>
        </p:grpSpPr>
        <p:sp>
          <p:nvSpPr>
            <p:cNvPr id="2630" name="Google Shape;2630;gb3b9f59a8b_3_478"/>
            <p:cNvSpPr/>
            <p:nvPr/>
          </p:nvSpPr>
          <p:spPr>
            <a:xfrm>
              <a:off x="3212359" y="3243723"/>
              <a:ext cx="4039800" cy="213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gb3b9f59a8b_3_478"/>
            <p:cNvSpPr txBox="1"/>
            <p:nvPr/>
          </p:nvSpPr>
          <p:spPr>
            <a:xfrm>
              <a:off x="3212360" y="5381298"/>
              <a:ext cx="1360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대한샴푸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2" name="Google Shape;2632;gb3b9f59a8b_3_478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gb3b9f59a8b_3_478"/>
          <p:cNvSpPr/>
          <p:nvPr/>
        </p:nvSpPr>
        <p:spPr>
          <a:xfrm>
            <a:off x="6234301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4" name="Google Shape;2634;gb3b9f59a8b_3_478"/>
          <p:cNvSpPr/>
          <p:nvPr/>
        </p:nvSpPr>
        <p:spPr>
          <a:xfrm>
            <a:off x="6556288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5" name="Google Shape;2635;gb3b9f59a8b_3_478"/>
          <p:cNvSpPr/>
          <p:nvPr/>
        </p:nvSpPr>
        <p:spPr>
          <a:xfrm>
            <a:off x="5294263" y="4441760"/>
            <a:ext cx="860100" cy="22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36" name="Google Shape;2636;gb3b9f59a8b_3_478"/>
          <p:cNvCxnSpPr/>
          <p:nvPr/>
        </p:nvCxnSpPr>
        <p:spPr>
          <a:xfrm>
            <a:off x="4433650" y="1971550"/>
            <a:ext cx="0" cy="19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7" name="Google Shape;2637;gb3b9f59a8b_3_478"/>
          <p:cNvSpPr txBox="1"/>
          <p:nvPr/>
        </p:nvSpPr>
        <p:spPr>
          <a:xfrm>
            <a:off x="3662150" y="283470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8" name="Google Shape;2638;gb3b9f59a8b_3_478"/>
          <p:cNvSpPr txBox="1"/>
          <p:nvPr/>
        </p:nvSpPr>
        <p:spPr>
          <a:xfrm>
            <a:off x="5883750" y="197155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9" name="Google Shape;2639;gb3b9f59a8b_3_478"/>
          <p:cNvSpPr txBox="1"/>
          <p:nvPr/>
        </p:nvSpPr>
        <p:spPr>
          <a:xfrm>
            <a:off x="4651825" y="4809663"/>
            <a:ext cx="2145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대한샴푸    3개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제품 금액 : 36000 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0" name="Google Shape;2640;gb3b9f59a8b_3_478"/>
          <p:cNvSpPr/>
          <p:nvPr/>
        </p:nvSpPr>
        <p:spPr>
          <a:xfrm>
            <a:off x="3726347" y="1288500"/>
            <a:ext cx="4697400" cy="203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장바구니에 추가되었습니다.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1" name="Google Shape;2641;gb3b9f59a8b_3_478"/>
          <p:cNvSpPr/>
          <p:nvPr/>
        </p:nvSpPr>
        <p:spPr>
          <a:xfrm>
            <a:off x="6260478" y="2767857"/>
            <a:ext cx="1320300" cy="321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gb3b9f59a8b_3_478"/>
          <p:cNvSpPr/>
          <p:nvPr/>
        </p:nvSpPr>
        <p:spPr>
          <a:xfrm>
            <a:off x="4569504" y="2767857"/>
            <a:ext cx="1320300" cy="321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gb3b9f59a8b_3_478"/>
          <p:cNvSpPr/>
          <p:nvPr/>
        </p:nvSpPr>
        <p:spPr>
          <a:xfrm>
            <a:off x="8735773" y="2643303"/>
            <a:ext cx="2246881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쇼핑 계속하기 클릭 시 swal창만 닫힘</a:t>
            </a:r>
            <a:endParaRPr/>
          </a:p>
        </p:txBody>
      </p:sp>
      <p:cxnSp>
        <p:nvCxnSpPr>
          <p:cNvPr id="2644" name="Google Shape;2644;gb3b9f59a8b_3_478"/>
          <p:cNvCxnSpPr>
            <a:stCxn id="2643" idx="1"/>
            <a:endCxn id="2641" idx="3"/>
          </p:cNvCxnSpPr>
          <p:nvPr/>
        </p:nvCxnSpPr>
        <p:spPr>
          <a:xfrm rot="10800000">
            <a:off x="7580773" y="2928806"/>
            <a:ext cx="115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5" name="Google Shape;2645;gb3b9f59a8b_3_478"/>
          <p:cNvCxnSpPr>
            <a:stCxn id="2646" idx="3"/>
            <a:endCxn id="2642" idx="1"/>
          </p:cNvCxnSpPr>
          <p:nvPr/>
        </p:nvCxnSpPr>
        <p:spPr>
          <a:xfrm>
            <a:off x="4018049" y="2928805"/>
            <a:ext cx="55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6" name="Google Shape;2646;gb3b9f59a8b_3_478"/>
          <p:cNvSpPr/>
          <p:nvPr/>
        </p:nvSpPr>
        <p:spPr>
          <a:xfrm>
            <a:off x="2529240" y="2643302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장바구니 이동 클릭</a:t>
            </a:r>
            <a:endParaRPr/>
          </a:p>
        </p:txBody>
      </p:sp>
      <p:grpSp>
        <p:nvGrpSpPr>
          <p:cNvPr id="2647" name="Google Shape;2647;gb3b9f59a8b_3_47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648" name="Google Shape;2648;gb3b9f59a8b_3_478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649" name="Google Shape;2649;gb3b9f59a8b_3_478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650" name="Google Shape;2650;gb3b9f59a8b_3_478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651" name="Google Shape;2651;gb3b9f59a8b_3_478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52" name="Google Shape;2652;gb3b9f59a8b_3_478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653" name="Google Shape;2653;gb3b9f59a8b_3_478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Google Shape;2658;p5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659" name="Google Shape;2659;p52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660" name="Google Shape;2660;p52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661" name="Google Shape;2661;p52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662" name="Google Shape;2662;p52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63" name="Google Shape;2663;p52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664" name="Google Shape;2664;p52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5" name="Google Shape;2665;p5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6" name="Google Shape;2666;p52"/>
          <p:cNvSpPr txBox="1"/>
          <p:nvPr/>
        </p:nvSpPr>
        <p:spPr>
          <a:xfrm>
            <a:off x="0" y="-12654"/>
            <a:ext cx="17491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67" name="Google Shape;2667;p52"/>
          <p:cNvGrpSpPr/>
          <p:nvPr/>
        </p:nvGrpSpPr>
        <p:grpSpPr>
          <a:xfrm>
            <a:off x="1311087" y="1611407"/>
            <a:ext cx="9569824" cy="4188758"/>
            <a:chOff x="1311087" y="279977"/>
            <a:chExt cx="9569824" cy="5636730"/>
          </a:xfrm>
        </p:grpSpPr>
        <p:sp>
          <p:nvSpPr>
            <p:cNvPr id="2668" name="Google Shape;2668;p52"/>
            <p:cNvSpPr/>
            <p:nvPr/>
          </p:nvSpPr>
          <p:spPr>
            <a:xfrm>
              <a:off x="1311087" y="279977"/>
              <a:ext cx="9569824" cy="56367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9" name="Google Shape;2669;p52"/>
            <p:cNvSpPr txBox="1"/>
            <p:nvPr/>
          </p:nvSpPr>
          <p:spPr>
            <a:xfrm>
              <a:off x="5479196" y="343196"/>
              <a:ext cx="12336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0" name="Google Shape;2670;p52"/>
            <p:cNvSpPr txBox="1"/>
            <p:nvPr/>
          </p:nvSpPr>
          <p:spPr>
            <a:xfrm>
              <a:off x="3873822" y="1249256"/>
              <a:ext cx="11624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1" name="Google Shape;2671;p52"/>
            <p:cNvGrpSpPr/>
            <p:nvPr/>
          </p:nvGrpSpPr>
          <p:grpSpPr>
            <a:xfrm>
              <a:off x="3512089" y="1606922"/>
              <a:ext cx="5167820" cy="1169895"/>
              <a:chOff x="3512089" y="1606922"/>
              <a:chExt cx="5167820" cy="1169895"/>
            </a:xfrm>
          </p:grpSpPr>
          <p:sp>
            <p:nvSpPr>
              <p:cNvPr id="2672" name="Google Shape;2672;p52"/>
              <p:cNvSpPr/>
              <p:nvPr/>
            </p:nvSpPr>
            <p:spPr>
              <a:xfrm>
                <a:off x="3512089" y="1606922"/>
                <a:ext cx="5167820" cy="116989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3" name="Google Shape;2673;p52"/>
              <p:cNvSpPr/>
              <p:nvPr/>
            </p:nvSpPr>
            <p:spPr>
              <a:xfrm>
                <a:off x="3969177" y="1776370"/>
                <a:ext cx="1192306" cy="83099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52"/>
              <p:cNvSpPr txBox="1"/>
              <p:nvPr/>
            </p:nvSpPr>
            <p:spPr>
              <a:xfrm>
                <a:off x="5241554" y="1654067"/>
                <a:ext cx="1847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5" name="Google Shape;2675;p52"/>
              <p:cNvSpPr txBox="1"/>
              <p:nvPr/>
            </p:nvSpPr>
            <p:spPr>
              <a:xfrm>
                <a:off x="5241554" y="1868703"/>
                <a:ext cx="216597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676" name="Google Shape;2676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77" name="Google Shape;2677;p52"/>
            <p:cNvSpPr txBox="1"/>
            <p:nvPr/>
          </p:nvSpPr>
          <p:spPr>
            <a:xfrm>
              <a:off x="4883968" y="4650269"/>
              <a:ext cx="2424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6,000원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9" name="Google Shape;2679;p52"/>
            <p:cNvGrpSpPr/>
            <p:nvPr/>
          </p:nvGrpSpPr>
          <p:grpSpPr>
            <a:xfrm>
              <a:off x="3513884" y="2950757"/>
              <a:ext cx="5167820" cy="1169895"/>
              <a:chOff x="3512089" y="1606922"/>
              <a:chExt cx="5167820" cy="1169895"/>
            </a:xfrm>
          </p:grpSpPr>
          <p:sp>
            <p:nvSpPr>
              <p:cNvPr id="2680" name="Google Shape;2680;p52"/>
              <p:cNvSpPr/>
              <p:nvPr/>
            </p:nvSpPr>
            <p:spPr>
              <a:xfrm>
                <a:off x="3512089" y="1606922"/>
                <a:ext cx="5167820" cy="116989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1" name="Google Shape;2681;p52"/>
              <p:cNvSpPr/>
              <p:nvPr/>
            </p:nvSpPr>
            <p:spPr>
              <a:xfrm>
                <a:off x="3969177" y="1776370"/>
                <a:ext cx="1192306" cy="83099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52"/>
              <p:cNvSpPr txBox="1"/>
              <p:nvPr/>
            </p:nvSpPr>
            <p:spPr>
              <a:xfrm>
                <a:off x="5241554" y="1654067"/>
                <a:ext cx="1847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3" name="Google Shape;2683;p52"/>
              <p:cNvSpPr txBox="1"/>
              <p:nvPr/>
            </p:nvSpPr>
            <p:spPr>
              <a:xfrm>
                <a:off x="5241554" y="1868703"/>
                <a:ext cx="216597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매운맛, J002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684" name="Google Shape;2684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배지 체크 표시1 단색으로 채워진" id="2685" name="Google Shape;2685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686" name="Google Shape;2686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687" name="Google Shape;2687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04292" y="3097422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8" name="Google Shape;2688;p52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9" name="Google Shape;2689;p52"/>
          <p:cNvCxnSpPr>
            <a:stCxn id="2686" idx="3"/>
            <a:endCxn id="2688" idx="1"/>
          </p:cNvCxnSpPr>
          <p:nvPr/>
        </p:nvCxnSpPr>
        <p:spPr>
          <a:xfrm flipH="1">
            <a:off x="3747299" y="2805236"/>
            <a:ext cx="128100" cy="27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0" name="Google Shape;2690;p52"/>
          <p:cNvSpPr/>
          <p:nvPr/>
        </p:nvSpPr>
        <p:spPr>
          <a:xfrm>
            <a:off x="1706983" y="5260596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지점 메인 화면으로 이동</a:t>
            </a:r>
            <a:endParaRPr/>
          </a:p>
        </p:txBody>
      </p:sp>
      <p:sp>
        <p:nvSpPr>
          <p:cNvPr id="2691" name="Google Shape;2691;p52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2" name="Google Shape;2692;p52"/>
          <p:cNvSpPr/>
          <p:nvPr/>
        </p:nvSpPr>
        <p:spPr>
          <a:xfrm>
            <a:off x="6052441" y="3032168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52"/>
          <p:cNvSpPr/>
          <p:nvPr/>
        </p:nvSpPr>
        <p:spPr>
          <a:xfrm>
            <a:off x="6045752" y="4030797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11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9" name="Google Shape;2699;p118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안됨,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00" name="Google Shape;2700;p11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701" name="Google Shape;2701;p118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702" name="Google Shape;2702;p118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703" name="Google Shape;2703;p118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704" name="Google Shape;2704;p118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05" name="Google Shape;2705;p118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06" name="Google Shape;2706;p118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07" name="Google Shape;2707;p118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2708" name="Google Shape;2708;p118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2709" name="Google Shape;2709;p118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0" name="Google Shape;2710;p118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11" name="Google Shape;2711;p118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2712" name="Google Shape;2712;p118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118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118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118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118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118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118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9" name="Google Shape;2719;p118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0" name="Google Shape;2720;p118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1" name="Google Shape;2721;p118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2" name="Google Shape;2722;p118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3" name="Google Shape;2723;p118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4" name="Google Shape;2724;p118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5" name="Google Shape;2725;p118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6" name="Google Shape;2726;p118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7" name="Google Shape;2727;p118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118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9" name="Google Shape;2729;p118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b3b9f59a8b_3_60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5" name="Google Shape;2735;gb3b9f59a8b_3_604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36" name="Google Shape;2736;gb3b9f59a8b_3_604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737" name="Google Shape;2737;gb3b9f59a8b_3_604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8" name="Google Shape;2738;gb3b9f59a8b_3_604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9" name="Google Shape;2739;gb3b9f59a8b_3_604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0" name="Google Shape;2740;gb3b9f59a8b_3_604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741" name="Google Shape;2741;gb3b9f59a8b_3_604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2" name="Google Shape;2742;gb3b9f59a8b_3_604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gb3b9f59a8b_3_604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4" name="Google Shape;2744;gb3b9f59a8b_3_604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745" name="Google Shape;2745;gb3b9f59a8b_3_6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6" name="Google Shape;2746;gb3b9f59a8b_3_604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6,000원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7" name="Google Shape;2747;gb3b9f59a8b_3_604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8" name="Google Shape;2748;gb3b9f59a8b_3_604"/>
            <p:cNvGrpSpPr/>
            <p:nvPr/>
          </p:nvGrpSpPr>
          <p:grpSpPr>
            <a:xfrm>
              <a:off x="3513884" y="2950757"/>
              <a:ext cx="5167800" cy="1170000"/>
              <a:chOff x="3512089" y="1606922"/>
              <a:chExt cx="5167800" cy="1170000"/>
            </a:xfrm>
          </p:grpSpPr>
          <p:sp>
            <p:nvSpPr>
              <p:cNvPr id="2749" name="Google Shape;2749;gb3b9f59a8b_3_604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0" name="Google Shape;2750;gb3b9f59a8b_3_604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gb3b9f59a8b_3_604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2" name="Google Shape;2752;gb3b9f59a8b_3_604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매운맛, J002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753" name="Google Shape;2753;gb3b9f59a8b_3_6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배지 체크 표시1 단색으로 채워진" id="2754" name="Google Shape;2754;gb3b9f59a8b_3_6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755" name="Google Shape;2755;gb3b9f59a8b_3_6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756" name="Google Shape;2756;gb3b9f59a8b_3_6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2" y="3097422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7" name="Google Shape;2757;gb3b9f59a8b_3_604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8" name="Google Shape;2758;gb3b9f59a8b_3_604"/>
          <p:cNvCxnSpPr>
            <a:endCxn id="2753" idx="3"/>
          </p:cNvCxnSpPr>
          <p:nvPr/>
        </p:nvCxnSpPr>
        <p:spPr>
          <a:xfrm rot="10800000">
            <a:off x="8601788" y="3718962"/>
            <a:ext cx="5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9" name="Google Shape;2759;gb3b9f59a8b_3_604"/>
          <p:cNvSpPr/>
          <p:nvPr/>
        </p:nvSpPr>
        <p:spPr>
          <a:xfrm>
            <a:off x="9139279" y="343930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삭제 클릭</a:t>
            </a:r>
            <a:endParaRPr/>
          </a:p>
        </p:txBody>
      </p:sp>
      <p:grpSp>
        <p:nvGrpSpPr>
          <p:cNvPr id="2760" name="Google Shape;2760;gb3b9f59a8b_3_60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761" name="Google Shape;2761;gb3b9f59a8b_3_604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762" name="Google Shape;2762;gb3b9f59a8b_3_604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763" name="Google Shape;2763;gb3b9f59a8b_3_604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764" name="Google Shape;2764;gb3b9f59a8b_3_604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65" name="Google Shape;2765;gb3b9f59a8b_3_604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6" name="Google Shape;2766;gb3b9f59a8b_3_604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67" name="Google Shape;2767;gb3b9f59a8b_3_604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8" name="Google Shape;2768;gb3b9f59a8b_3_604"/>
          <p:cNvSpPr/>
          <p:nvPr/>
        </p:nvSpPr>
        <p:spPr>
          <a:xfrm>
            <a:off x="6052441" y="3032168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gb3b9f59a8b_3_604"/>
          <p:cNvSpPr/>
          <p:nvPr/>
        </p:nvSpPr>
        <p:spPr>
          <a:xfrm>
            <a:off x="6045763" y="4030012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4" name="Google Shape;2774;gb3b9f59a8b_3_51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775" name="Google Shape;2775;gb3b9f59a8b_3_51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776" name="Google Shape;2776;gb3b9f59a8b_3_51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777" name="Google Shape;2777;gb3b9f59a8b_3_51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778" name="Google Shape;2778;gb3b9f59a8b_3_51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79" name="Google Shape;2779;gb3b9f59a8b_3_51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80" name="Google Shape;2780;gb3b9f59a8b_3_51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1" name="Google Shape;2781;gb3b9f59a8b_3_51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2" name="Google Shape;2782;gb3b9f59a8b_3_510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83" name="Google Shape;2783;gb3b9f59a8b_3_510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784" name="Google Shape;2784;gb3b9f59a8b_3_510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5" name="Google Shape;2785;gb3b9f59a8b_3_510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6" name="Google Shape;2786;gb3b9f59a8b_3_510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7" name="Google Shape;2787;gb3b9f59a8b_3_510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788" name="Google Shape;2788;gb3b9f59a8b_3_510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9" name="Google Shape;2789;gb3b9f59a8b_3_510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gb3b9f59a8b_3_510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1" name="Google Shape;2791;gb3b9f59a8b_3_510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792" name="Google Shape;2792;gb3b9f59a8b_3_5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3" name="Google Shape;2793;gb3b9f59a8b_3_510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6,000원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4" name="Google Shape;2794;gb3b9f59a8b_3_510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5" name="Google Shape;2795;gb3b9f59a8b_3_510"/>
            <p:cNvGrpSpPr/>
            <p:nvPr/>
          </p:nvGrpSpPr>
          <p:grpSpPr>
            <a:xfrm>
              <a:off x="3513884" y="2950757"/>
              <a:ext cx="5167800" cy="1170000"/>
              <a:chOff x="3512089" y="1606922"/>
              <a:chExt cx="5167800" cy="1170000"/>
            </a:xfrm>
          </p:grpSpPr>
          <p:sp>
            <p:nvSpPr>
              <p:cNvPr id="2796" name="Google Shape;2796;gb3b9f59a8b_3_510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7" name="Google Shape;2797;gb3b9f59a8b_3_510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gb3b9f59a8b_3_510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9" name="Google Shape;2799;gb3b9f59a8b_3_510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매운맛, J002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800" name="Google Shape;2800;gb3b9f59a8b_3_5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배지 체크 표시1 단색으로 채워진" id="2801" name="Google Shape;2801;gb3b9f59a8b_3_5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802" name="Google Shape;2802;gb3b9f59a8b_3_5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803" name="Google Shape;2803;gb3b9f59a8b_3_5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2" y="3097422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4" name="Google Shape;2804;gb3b9f59a8b_3_510"/>
          <p:cNvGrpSpPr/>
          <p:nvPr/>
        </p:nvGrpSpPr>
        <p:grpSpPr>
          <a:xfrm>
            <a:off x="6096185" y="3055602"/>
            <a:ext cx="412122" cy="146809"/>
            <a:chOff x="5074026" y="4452742"/>
            <a:chExt cx="564087" cy="222000"/>
          </a:xfrm>
        </p:grpSpPr>
        <p:sp>
          <p:nvSpPr>
            <p:cNvPr id="2805" name="Google Shape;2805;gb3b9f59a8b_3_510"/>
            <p:cNvSpPr/>
            <p:nvPr/>
          </p:nvSpPr>
          <p:spPr>
            <a:xfrm>
              <a:off x="5074026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6" name="Google Shape;2806;gb3b9f59a8b_3_510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07" name="Google Shape;2807;gb3b9f59a8b_3_510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8" name="Google Shape;2808;gb3b9f59a8b_3_510"/>
          <p:cNvGrpSpPr/>
          <p:nvPr/>
        </p:nvGrpSpPr>
        <p:grpSpPr>
          <a:xfrm>
            <a:off x="3747222" y="1407325"/>
            <a:ext cx="4697400" cy="2032800"/>
            <a:chOff x="3747247" y="197225"/>
            <a:chExt cx="4697400" cy="2032800"/>
          </a:xfrm>
        </p:grpSpPr>
        <p:sp>
          <p:nvSpPr>
            <p:cNvPr id="2809" name="Google Shape;2809;gb3b9f59a8b_3_510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제품을 장바구니에서 삭제하시겠습니까?.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0" name="Google Shape;2810;gb3b9f59a8b_3_510"/>
            <p:cNvSpPr/>
            <p:nvPr/>
          </p:nvSpPr>
          <p:spPr>
            <a:xfrm>
              <a:off x="4255968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1" name="Google Shape;2811;gb3b9f59a8b_3_510"/>
          <p:cNvSpPr/>
          <p:nvPr/>
        </p:nvSpPr>
        <p:spPr>
          <a:xfrm>
            <a:off x="6117943" y="2765417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2" name="Google Shape;2812;gb3b9f59a8b_3_510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3" name="Google Shape;2813;gb3b9f59a8b_3_510"/>
          <p:cNvSpPr/>
          <p:nvPr/>
        </p:nvSpPr>
        <p:spPr>
          <a:xfrm>
            <a:off x="6045763" y="4030012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8" name="Google Shape;2818;gb3b9f59a8b_3_64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819" name="Google Shape;2819;gb3b9f59a8b_3_647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820" name="Google Shape;2820;gb3b9f59a8b_3_647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821" name="Google Shape;2821;gb3b9f59a8b_3_647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822" name="Google Shape;2822;gb3b9f59a8b_3_647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23" name="Google Shape;2823;gb3b9f59a8b_3_647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24" name="Google Shape;2824;gb3b9f59a8b_3_647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5" name="Google Shape;2825;gb3b9f59a8b_3_64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6" name="Google Shape;2826;gb3b9f59a8b_3_647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27" name="Google Shape;2827;gb3b9f59a8b_3_647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828" name="Google Shape;2828;gb3b9f59a8b_3_647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9" name="Google Shape;2829;gb3b9f59a8b_3_647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0" name="Google Shape;2830;gb3b9f59a8b_3_647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1" name="Google Shape;2831;gb3b9f59a8b_3_647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832" name="Google Shape;2832;gb3b9f59a8b_3_647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3" name="Google Shape;2833;gb3b9f59a8b_3_647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gb3b9f59a8b_3_647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5" name="Google Shape;2835;gb3b9f59a8b_3_647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836" name="Google Shape;2836;gb3b9f59a8b_3_6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37" name="Google Shape;2837;gb3b9f59a8b_3_647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6,000원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8" name="Google Shape;2838;gb3b9f59a8b_3_647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9" name="Google Shape;2839;gb3b9f59a8b_3_647"/>
            <p:cNvGrpSpPr/>
            <p:nvPr/>
          </p:nvGrpSpPr>
          <p:grpSpPr>
            <a:xfrm>
              <a:off x="3513884" y="2950757"/>
              <a:ext cx="5167800" cy="1170000"/>
              <a:chOff x="3512089" y="1606922"/>
              <a:chExt cx="5167800" cy="1170000"/>
            </a:xfrm>
          </p:grpSpPr>
          <p:sp>
            <p:nvSpPr>
              <p:cNvPr id="2840" name="Google Shape;2840;gb3b9f59a8b_3_647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1" name="Google Shape;2841;gb3b9f59a8b_3_647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gb3b9f59a8b_3_647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3" name="Google Shape;2843;gb3b9f59a8b_3_647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매운맛, J002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844" name="Google Shape;2844;gb3b9f59a8b_3_6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배지 체크 표시1 단색으로 채워진" id="2845" name="Google Shape;2845;gb3b9f59a8b_3_6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846" name="Google Shape;2846;gb3b9f59a8b_3_6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847" name="Google Shape;2847;gb3b9f59a8b_3_6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2" y="3097422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8" name="Google Shape;2848;gb3b9f59a8b_3_647"/>
          <p:cNvGrpSpPr/>
          <p:nvPr/>
        </p:nvGrpSpPr>
        <p:grpSpPr>
          <a:xfrm>
            <a:off x="6096185" y="3055602"/>
            <a:ext cx="412122" cy="146809"/>
            <a:chOff x="5074026" y="4452742"/>
            <a:chExt cx="564087" cy="222000"/>
          </a:xfrm>
        </p:grpSpPr>
        <p:sp>
          <p:nvSpPr>
            <p:cNvPr id="2849" name="Google Shape;2849;gb3b9f59a8b_3_647"/>
            <p:cNvSpPr/>
            <p:nvPr/>
          </p:nvSpPr>
          <p:spPr>
            <a:xfrm>
              <a:off x="5074026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0" name="Google Shape;2850;gb3b9f59a8b_3_647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51" name="Google Shape;2851;gb3b9f59a8b_3_647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2" name="Google Shape;2852;gb3b9f59a8b_3_647"/>
          <p:cNvGrpSpPr/>
          <p:nvPr/>
        </p:nvGrpSpPr>
        <p:grpSpPr>
          <a:xfrm>
            <a:off x="3747222" y="1363400"/>
            <a:ext cx="4697400" cy="2032800"/>
            <a:chOff x="3747247" y="197225"/>
            <a:chExt cx="4697400" cy="2032800"/>
          </a:xfrm>
        </p:grpSpPr>
        <p:sp>
          <p:nvSpPr>
            <p:cNvPr id="2853" name="Google Shape;2853;gb3b9f59a8b_3_647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삭제되었습니다.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4" name="Google Shape;2854;gb3b9f59a8b_3_647"/>
            <p:cNvSpPr/>
            <p:nvPr/>
          </p:nvSpPr>
          <p:spPr>
            <a:xfrm>
              <a:off x="5284568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5" name="Google Shape;2855;gb3b9f59a8b_3_647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6" name="Google Shape;2856;gb3b9f59a8b_3_647"/>
          <p:cNvSpPr/>
          <p:nvPr/>
        </p:nvSpPr>
        <p:spPr>
          <a:xfrm>
            <a:off x="6045763" y="4030012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gb3b9f59a8b_3_54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862" name="Google Shape;2862;gb3b9f59a8b_3_548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863" name="Google Shape;2863;gb3b9f59a8b_3_548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864" name="Google Shape;2864;gb3b9f59a8b_3_548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865" name="Google Shape;2865;gb3b9f59a8b_3_548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66" name="Google Shape;2866;gb3b9f59a8b_3_548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67" name="Google Shape;2867;gb3b9f59a8b_3_548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8" name="Google Shape;2868;gb3b9f59a8b_3_54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9" name="Google Shape;2869;gb3b9f59a8b_3_548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70" name="Google Shape;2870;gb3b9f59a8b_3_548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871" name="Google Shape;2871;gb3b9f59a8b_3_548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2" name="Google Shape;2872;gb3b9f59a8b_3_548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3" name="Google Shape;2873;gb3b9f59a8b_3_548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4" name="Google Shape;2874;gb3b9f59a8b_3_548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875" name="Google Shape;2875;gb3b9f59a8b_3_548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6" name="Google Shape;2876;gb3b9f59a8b_3_548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gb3b9f59a8b_3_548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8" name="Google Shape;2878;gb3b9f59a8b_3_548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1개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879" name="Google Shape;2879;gb3b9f59a8b_3_5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80" name="Google Shape;2880;gb3b9f59a8b_3_548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3,000원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1" name="Google Shape;2881;gb3b9f59a8b_3_548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gb3b9f59a8b_3_548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2883" name="Google Shape;2883;gb3b9f59a8b_3_5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884" name="Google Shape;2884;gb3b9f59a8b_3_5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5" name="Google Shape;2885;gb3b9f59a8b_3_548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6" name="Google Shape;2886;gb3b9f59a8b_3_548"/>
          <p:cNvCxnSpPr/>
          <p:nvPr/>
        </p:nvCxnSpPr>
        <p:spPr>
          <a:xfrm rot="10800000">
            <a:off x="6184612" y="3202409"/>
            <a:ext cx="801900" cy="7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7" name="Google Shape;2887;gb3b9f59a8b_3_548"/>
          <p:cNvSpPr txBox="1"/>
          <p:nvPr/>
        </p:nvSpPr>
        <p:spPr>
          <a:xfrm>
            <a:off x="7264775" y="3927200"/>
            <a:ext cx="17010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 변경 주문금액 변동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8" name="Google Shape;2888;gb3b9f59a8b_3_548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9" name="Google Shape;2889;gb3b9f59a8b_3_548"/>
          <p:cNvSpPr/>
          <p:nvPr/>
        </p:nvSpPr>
        <p:spPr>
          <a:xfrm>
            <a:off x="6045763" y="3023988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4" name="Google Shape;2894;gb3b9f59a8b_3_70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895" name="Google Shape;2895;gb3b9f59a8b_3_707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896" name="Google Shape;2896;gb3b9f59a8b_3_707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897" name="Google Shape;2897;gb3b9f59a8b_3_707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898" name="Google Shape;2898;gb3b9f59a8b_3_707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99" name="Google Shape;2899;gb3b9f59a8b_3_707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900" name="Google Shape;2900;gb3b9f59a8b_3_707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01" name="Google Shape;2901;gb3b9f59a8b_3_70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2" name="Google Shape;2902;gb3b9f59a8b_3_707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03" name="Google Shape;2903;gb3b9f59a8b_3_707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904" name="Google Shape;2904;gb3b9f59a8b_3_707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5" name="Google Shape;2905;gb3b9f59a8b_3_707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6" name="Google Shape;2906;gb3b9f59a8b_3_707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7" name="Google Shape;2907;gb3b9f59a8b_3_707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908" name="Google Shape;2908;gb3b9f59a8b_3_707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9" name="Google Shape;2909;gb3b9f59a8b_3_707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gb3b9f59a8b_3_707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1" name="Google Shape;2911;gb3b9f59a8b_3_707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912" name="Google Shape;2912;gb3b9f59a8b_3_7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13" name="Google Shape;2913;gb3b9f59a8b_3_707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4" name="Google Shape;2914;gb3b9f59a8b_3_707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gb3b9f59a8b_3_707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2916" name="Google Shape;2916;gb3b9f59a8b_3_7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2917" name="Google Shape;2917;gb3b9f59a8b_3_7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8" name="Google Shape;2918;gb3b9f59a8b_3_707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gb3b9f59a8b_3_707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0" name="Google Shape;2920;gb3b9f59a8b_3_707"/>
          <p:cNvSpPr/>
          <p:nvPr/>
        </p:nvSpPr>
        <p:spPr>
          <a:xfrm>
            <a:off x="6045763" y="3033824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1" name="Google Shape;2921;gb3b9f59a8b_3_707"/>
          <p:cNvGrpSpPr/>
          <p:nvPr/>
        </p:nvGrpSpPr>
        <p:grpSpPr>
          <a:xfrm>
            <a:off x="3633602" y="800226"/>
            <a:ext cx="3997800" cy="5520000"/>
            <a:chOff x="7011004" y="800229"/>
            <a:chExt cx="3997800" cy="5520000"/>
          </a:xfrm>
        </p:grpSpPr>
        <p:sp>
          <p:nvSpPr>
            <p:cNvPr id="2922" name="Google Shape;2922;gb3b9f59a8b_3_707"/>
            <p:cNvSpPr/>
            <p:nvPr/>
          </p:nvSpPr>
          <p:spPr>
            <a:xfrm>
              <a:off x="7011004" y="800229"/>
              <a:ext cx="3997800" cy="5520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3" name="Google Shape;2923;gb3b9f59a8b_3_707"/>
            <p:cNvSpPr txBox="1"/>
            <p:nvPr/>
          </p:nvSpPr>
          <p:spPr>
            <a:xfrm>
              <a:off x="7805650" y="809107"/>
              <a:ext cx="2400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PRODUCT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4" name="Google Shape;2924;gb3b9f59a8b_3_707"/>
            <p:cNvSpPr/>
            <p:nvPr/>
          </p:nvSpPr>
          <p:spPr>
            <a:xfrm>
              <a:off x="7582750" y="1551831"/>
              <a:ext cx="2846100" cy="1293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3000원</a:t>
              </a:r>
              <a:endParaRPr b="0" i="0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5" name="Google Shape;2925;gb3b9f59a8b_3_707"/>
            <p:cNvSpPr/>
            <p:nvPr/>
          </p:nvSpPr>
          <p:spPr>
            <a:xfrm>
              <a:off x="7761151" y="5500928"/>
              <a:ext cx="1095447" cy="3480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6" name="Google Shape;2926;gb3b9f59a8b_3_707"/>
          <p:cNvGrpSpPr/>
          <p:nvPr/>
        </p:nvGrpSpPr>
        <p:grpSpPr>
          <a:xfrm>
            <a:off x="4205348" y="3623082"/>
            <a:ext cx="2816111" cy="1277981"/>
            <a:chOff x="3929572" y="3633603"/>
            <a:chExt cx="2816111" cy="1277981"/>
          </a:xfrm>
        </p:grpSpPr>
        <p:sp>
          <p:nvSpPr>
            <p:cNvPr id="2927" name="Google Shape;2927;gb3b9f59a8b_3_707"/>
            <p:cNvSpPr/>
            <p:nvPr/>
          </p:nvSpPr>
          <p:spPr>
            <a:xfrm>
              <a:off x="4569107" y="3635733"/>
              <a:ext cx="1529694" cy="30351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8" name="Google Shape;2928;gb3b9f59a8b_3_707"/>
            <p:cNvSpPr txBox="1"/>
            <p:nvPr/>
          </p:nvSpPr>
          <p:spPr>
            <a:xfrm>
              <a:off x="3929572" y="3633603"/>
              <a:ext cx="6431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개수 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9" name="Google Shape;2929;gb3b9f59a8b_3_707"/>
            <p:cNvGrpSpPr/>
            <p:nvPr/>
          </p:nvGrpSpPr>
          <p:grpSpPr>
            <a:xfrm>
              <a:off x="6168314" y="3669514"/>
              <a:ext cx="577369" cy="235952"/>
              <a:chOff x="5074010" y="4452740"/>
              <a:chExt cx="564103" cy="222002"/>
            </a:xfrm>
          </p:grpSpPr>
          <p:sp>
            <p:nvSpPr>
              <p:cNvPr id="2930" name="Google Shape;2930;gb3b9f59a8b_3_707"/>
              <p:cNvSpPr/>
              <p:nvPr/>
            </p:nvSpPr>
            <p:spPr>
              <a:xfrm>
                <a:off x="5074010" y="4452740"/>
                <a:ext cx="242100" cy="222000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b="0" i="0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1" name="Google Shape;2931;gb3b9f59a8b_3_707"/>
              <p:cNvSpPr/>
              <p:nvPr/>
            </p:nvSpPr>
            <p:spPr>
              <a:xfrm>
                <a:off x="5396013" y="4452742"/>
                <a:ext cx="242100" cy="222000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</a:t>
                </a:r>
                <a:endParaRPr b="0" i="0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932" name="Google Shape;2932;gb3b9f59a8b_3_707"/>
            <p:cNvSpPr txBox="1"/>
            <p:nvPr/>
          </p:nvSpPr>
          <p:spPr>
            <a:xfrm>
              <a:off x="3930269" y="4388364"/>
              <a:ext cx="19575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진라면	3개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총 제품 금액 : 9000원</a:t>
              </a:r>
              <a:endParaRPr/>
            </a:p>
          </p:txBody>
        </p:sp>
      </p:grpSp>
      <p:sp>
        <p:nvSpPr>
          <p:cNvPr id="2933" name="Google Shape;2933;gb3b9f59a8b_3_707"/>
          <p:cNvSpPr/>
          <p:nvPr/>
        </p:nvSpPr>
        <p:spPr>
          <a:xfrm>
            <a:off x="5896425" y="5500925"/>
            <a:ext cx="1095447" cy="3480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닫기 윤곽선" id="2934" name="Google Shape;2934;gb3b9f59a8b_3_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910" y="889186"/>
            <a:ext cx="209028" cy="1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9" name="Google Shape;2939;gb3b9f59a8b_3_77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940" name="Google Shape;2940;gb3b9f59a8b_3_774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941" name="Google Shape;2941;gb3b9f59a8b_3_774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942" name="Google Shape;2942;gb3b9f59a8b_3_774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943" name="Google Shape;2943;gb3b9f59a8b_3_774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44" name="Google Shape;2944;gb3b9f59a8b_3_774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945" name="Google Shape;2945;gb3b9f59a8b_3_774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46" name="Google Shape;2946;gb3b9f59a8b_3_77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7" name="Google Shape;2947;gb3b9f59a8b_3_774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48" name="Google Shape;2948;gb3b9f59a8b_3_774"/>
          <p:cNvGrpSpPr/>
          <p:nvPr/>
        </p:nvGrpSpPr>
        <p:grpSpPr>
          <a:xfrm>
            <a:off x="6096173" y="3055600"/>
            <a:ext cx="412134" cy="146810"/>
            <a:chOff x="5074010" y="4452740"/>
            <a:chExt cx="564103" cy="222002"/>
          </a:xfrm>
        </p:grpSpPr>
        <p:sp>
          <p:nvSpPr>
            <p:cNvPr id="2949" name="Google Shape;2949;gb3b9f59a8b_3_774"/>
            <p:cNvSpPr/>
            <p:nvPr/>
          </p:nvSpPr>
          <p:spPr>
            <a:xfrm>
              <a:off x="5074010" y="4452740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0" name="Google Shape;2950;gb3b9f59a8b_3_774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51" name="Google Shape;2951;gb3b9f59a8b_3_774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2" name="Google Shape;2952;gb3b9f59a8b_3_774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953" name="Google Shape;2953;gb3b9f59a8b_3_774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4" name="Google Shape;2954;gb3b9f59a8b_3_774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5" name="Google Shape;2955;gb3b9f59a8b_3_774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6" name="Google Shape;2956;gb3b9f59a8b_3_774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957" name="Google Shape;2957;gb3b9f59a8b_3_774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8" name="Google Shape;2958;gb3b9f59a8b_3_774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gb3b9f59a8b_3_774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0" name="Google Shape;2960;gb3b9f59a8b_3_774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961" name="Google Shape;2961;gb3b9f59a8b_3_7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62" name="Google Shape;2962;gb3b9f59a8b_3_774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3" name="Google Shape;2963;gb3b9f59a8b_3_774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gb3b9f59a8b_3_774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65" name="Google Shape;2965;gb3b9f59a8b_3_774"/>
          <p:cNvSpPr/>
          <p:nvPr/>
        </p:nvSpPr>
        <p:spPr>
          <a:xfrm>
            <a:off x="3627150" y="2343750"/>
            <a:ext cx="235500" cy="2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gb3b9f59a8b_3_774"/>
          <p:cNvSpPr/>
          <p:nvPr/>
        </p:nvSpPr>
        <p:spPr>
          <a:xfrm>
            <a:off x="3627150" y="2699425"/>
            <a:ext cx="235500" cy="2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gb3b9f59a8b_3_774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8" name="Google Shape;2968;gb3b9f59a8b_3_774"/>
          <p:cNvCxnSpPr/>
          <p:nvPr/>
        </p:nvCxnSpPr>
        <p:spPr>
          <a:xfrm flipH="1">
            <a:off x="7735600" y="4836600"/>
            <a:ext cx="13266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9" name="Google Shape;2969;gb3b9f59a8b_3_774"/>
          <p:cNvSpPr txBox="1"/>
          <p:nvPr/>
        </p:nvSpPr>
        <p:spPr>
          <a:xfrm>
            <a:off x="7264775" y="3948600"/>
            <a:ext cx="2543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주문할 제품을 아무것도 선택하지 않고 주문하기 했을 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0" name="Google Shape;2970;gb3b9f59a8b_3_774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1" name="Google Shape;2971;gb3b9f59a8b_3_774"/>
          <p:cNvSpPr/>
          <p:nvPr/>
        </p:nvSpPr>
        <p:spPr>
          <a:xfrm>
            <a:off x="6043408" y="3032079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비회원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5662425" y="5386200"/>
            <a:ext cx="10491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376885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2719750" y="179037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4021350" y="2432825"/>
            <a:ext cx="3228300" cy="2290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6961100" y="1829375"/>
            <a:ext cx="104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기간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8010200" y="1790375"/>
            <a:ext cx="21642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2020-01-01~2020-02-02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3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89" name="Google Shape;289;p34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90" name="Google Shape;290;p34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91" name="Google Shape;291;p34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92" name="Google Shape;292;p34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3" name="Google Shape;293;p34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94" name="Google Shape;294;p34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5" name="Google Shape;295;p34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296" name="Google Shape;296;p34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후 사용 가능합니다.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4"/>
          <p:cNvSpPr/>
          <p:nvPr/>
        </p:nvSpPr>
        <p:spPr>
          <a:xfrm>
            <a:off x="7377203" y="1577879"/>
            <a:ext cx="1523676" cy="509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/>
          </a:p>
        </p:txBody>
      </p:sp>
      <p:cxnSp>
        <p:nvCxnSpPr>
          <p:cNvPr id="299" name="Google Shape;299;p34"/>
          <p:cNvCxnSpPr/>
          <p:nvPr/>
        </p:nvCxnSpPr>
        <p:spPr>
          <a:xfrm rot="10800000">
            <a:off x="6896492" y="1818595"/>
            <a:ext cx="46227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6" name="Google Shape;2976;gb3b9f59a8b_3_73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977" name="Google Shape;2977;gb3b9f59a8b_3_738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978" name="Google Shape;2978;gb3b9f59a8b_3_738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979" name="Google Shape;2979;gb3b9f59a8b_3_738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980" name="Google Shape;2980;gb3b9f59a8b_3_738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81" name="Google Shape;2981;gb3b9f59a8b_3_738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982" name="Google Shape;2982;gb3b9f59a8b_3_738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83" name="Google Shape;2983;gb3b9f59a8b_3_73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4" name="Google Shape;2984;gb3b9f59a8b_3_738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85" name="Google Shape;2985;gb3b9f59a8b_3_738"/>
          <p:cNvGrpSpPr/>
          <p:nvPr/>
        </p:nvGrpSpPr>
        <p:grpSpPr>
          <a:xfrm>
            <a:off x="6096173" y="3055600"/>
            <a:ext cx="412134" cy="146810"/>
            <a:chOff x="5074010" y="4452740"/>
            <a:chExt cx="564103" cy="222002"/>
          </a:xfrm>
        </p:grpSpPr>
        <p:sp>
          <p:nvSpPr>
            <p:cNvPr id="2986" name="Google Shape;2986;gb3b9f59a8b_3_738"/>
            <p:cNvSpPr/>
            <p:nvPr/>
          </p:nvSpPr>
          <p:spPr>
            <a:xfrm>
              <a:off x="5074010" y="4452740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7" name="Google Shape;2987;gb3b9f59a8b_3_738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88" name="Google Shape;2988;gb3b9f59a8b_3_738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9" name="Google Shape;2989;gb3b9f59a8b_3_738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2990" name="Google Shape;2990;gb3b9f59a8b_3_738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1" name="Google Shape;2991;gb3b9f59a8b_3_738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2" name="Google Shape;2992;gb3b9f59a8b_3_738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3" name="Google Shape;2993;gb3b9f59a8b_3_738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2994" name="Google Shape;2994;gb3b9f59a8b_3_738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5" name="Google Shape;2995;gb3b9f59a8b_3_738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gb3b9f59a8b_3_738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7" name="Google Shape;2997;gb3b9f59a8b_3_738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2998" name="Google Shape;2998;gb3b9f59a8b_3_7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99" name="Google Shape;2999;gb3b9f59a8b_3_738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0" name="Google Shape;3000;gb3b9f59a8b_3_738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gb3b9f59a8b_3_738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02" name="Google Shape;3002;gb3b9f59a8b_3_738"/>
          <p:cNvSpPr/>
          <p:nvPr/>
        </p:nvSpPr>
        <p:spPr>
          <a:xfrm>
            <a:off x="3627150" y="2343750"/>
            <a:ext cx="235500" cy="2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gb3b9f59a8b_3_738"/>
          <p:cNvSpPr/>
          <p:nvPr/>
        </p:nvSpPr>
        <p:spPr>
          <a:xfrm>
            <a:off x="3627150" y="2699425"/>
            <a:ext cx="235500" cy="2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gb3b9f59a8b_3_738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5" name="Google Shape;3005;gb3b9f59a8b_3_738"/>
          <p:cNvCxnSpPr/>
          <p:nvPr/>
        </p:nvCxnSpPr>
        <p:spPr>
          <a:xfrm flipH="1">
            <a:off x="7735600" y="4836600"/>
            <a:ext cx="13266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06" name="Google Shape;3006;gb3b9f59a8b_3_738"/>
          <p:cNvGrpSpPr/>
          <p:nvPr/>
        </p:nvGrpSpPr>
        <p:grpSpPr>
          <a:xfrm>
            <a:off x="3747222" y="1363400"/>
            <a:ext cx="4697400" cy="2032800"/>
            <a:chOff x="3747247" y="197225"/>
            <a:chExt cx="4697400" cy="2032800"/>
          </a:xfrm>
        </p:grpSpPr>
        <p:sp>
          <p:nvSpPr>
            <p:cNvPr id="3007" name="Google Shape;3007;gb3b9f59a8b_3_738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주문하실 상품을 선택해 주세요.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8" name="Google Shape;3008;gb3b9f59a8b_3_738"/>
            <p:cNvSpPr/>
            <p:nvPr/>
          </p:nvSpPr>
          <p:spPr>
            <a:xfrm>
              <a:off x="5284568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9" name="Google Shape;3009;gb3b9f59a8b_3_738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4" name="Google Shape;3014;gb3b9f59a8b_3_80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015" name="Google Shape;3015;gb3b9f59a8b_3_809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016" name="Google Shape;3016;gb3b9f59a8b_3_809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17" name="Google Shape;3017;gb3b9f59a8b_3_809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018" name="Google Shape;3018;gb3b9f59a8b_3_809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19" name="Google Shape;3019;gb3b9f59a8b_3_809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020" name="Google Shape;3020;gb3b9f59a8b_3_809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21" name="Google Shape;3021;gb3b9f59a8b_3_809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2" name="Google Shape;3022;gb3b9f59a8b_3_809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23" name="Google Shape;3023;gb3b9f59a8b_3_809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3024" name="Google Shape;3024;gb3b9f59a8b_3_809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5" name="Google Shape;3025;gb3b9f59a8b_3_809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6" name="Google Shape;3026;gb3b9f59a8b_3_809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7" name="Google Shape;3027;gb3b9f59a8b_3_809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3028" name="Google Shape;3028;gb3b9f59a8b_3_809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9" name="Google Shape;3029;gb3b9f59a8b_3_809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gb3b9f59a8b_3_809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1" name="Google Shape;3031;gb3b9f59a8b_3_809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3032" name="Google Shape;3032;gb3b9f59a8b_3_80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3" name="Google Shape;3033;gb3b9f59a8b_3_809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4" name="Google Shape;3034;gb3b9f59a8b_3_809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gb3b9f59a8b_3_809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3036" name="Google Shape;3036;gb3b9f59a8b_3_8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037" name="Google Shape;3037;gb3b9f59a8b_3_8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8" name="Google Shape;3038;gb3b9f59a8b_3_809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9" name="Google Shape;3039;gb3b9f59a8b_3_809"/>
          <p:cNvCxnSpPr/>
          <p:nvPr/>
        </p:nvCxnSpPr>
        <p:spPr>
          <a:xfrm flipH="1">
            <a:off x="7842550" y="4569125"/>
            <a:ext cx="16155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0" name="Google Shape;3040;gb3b9f59a8b_3_809"/>
          <p:cNvSpPr txBox="1"/>
          <p:nvPr/>
        </p:nvSpPr>
        <p:spPr>
          <a:xfrm>
            <a:off x="8077900" y="3820200"/>
            <a:ext cx="2300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 했을 때 재고가 없으면 팝업창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1" name="Google Shape;3041;gb3b9f59a8b_3_809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2" name="Google Shape;3042;gb3b9f59a8b_3_809"/>
          <p:cNvSpPr/>
          <p:nvPr/>
        </p:nvSpPr>
        <p:spPr>
          <a:xfrm>
            <a:off x="6045763" y="3032079"/>
            <a:ext cx="557581" cy="162313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7" name="Google Shape;3047;gb3b9f59a8b_3_84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048" name="Google Shape;3048;gb3b9f59a8b_3_84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049" name="Google Shape;3049;gb3b9f59a8b_3_84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50" name="Google Shape;3050;gb3b9f59a8b_3_84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051" name="Google Shape;3051;gb3b9f59a8b_3_84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52" name="Google Shape;3052;gb3b9f59a8b_3_84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053" name="Google Shape;3053;gb3b9f59a8b_3_84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54" name="Google Shape;3054;gb3b9f59a8b_3_84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5" name="Google Shape;3055;gb3b9f59a8b_3_840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6" name="Google Shape;3056;gb3b9f59a8b_3_840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3057" name="Google Shape;3057;gb3b9f59a8b_3_840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8" name="Google Shape;3058;gb3b9f59a8b_3_840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9" name="Google Shape;3059;gb3b9f59a8b_3_840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0" name="Google Shape;3060;gb3b9f59a8b_3_840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3061" name="Google Shape;3061;gb3b9f59a8b_3_840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2" name="Google Shape;3062;gb3b9f59a8b_3_840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gb3b9f59a8b_3_840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4" name="Google Shape;3064;gb3b9f59a8b_3_840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3065" name="Google Shape;3065;gb3b9f59a8b_3_8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66" name="Google Shape;3066;gb3b9f59a8b_3_840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7" name="Google Shape;3067;gb3b9f59a8b_3_840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gb3b9f59a8b_3_840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3069" name="Google Shape;3069;gb3b9f59a8b_3_8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070" name="Google Shape;3070;gb3b9f59a8b_3_8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1" name="Google Shape;3071;gb3b9f59a8b_3_840"/>
          <p:cNvGrpSpPr/>
          <p:nvPr/>
        </p:nvGrpSpPr>
        <p:grpSpPr>
          <a:xfrm>
            <a:off x="6096173" y="3055600"/>
            <a:ext cx="412134" cy="146810"/>
            <a:chOff x="5074010" y="4452740"/>
            <a:chExt cx="564103" cy="222002"/>
          </a:xfrm>
        </p:grpSpPr>
        <p:sp>
          <p:nvSpPr>
            <p:cNvPr id="3072" name="Google Shape;3072;gb3b9f59a8b_3_840"/>
            <p:cNvSpPr/>
            <p:nvPr/>
          </p:nvSpPr>
          <p:spPr>
            <a:xfrm>
              <a:off x="5074010" y="4452740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3" name="Google Shape;3073;gb3b9f59a8b_3_840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74" name="Google Shape;3074;gb3b9f59a8b_3_840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5" name="Google Shape;3075;gb3b9f59a8b_3_840"/>
          <p:cNvCxnSpPr/>
          <p:nvPr/>
        </p:nvCxnSpPr>
        <p:spPr>
          <a:xfrm flipH="1">
            <a:off x="7842550" y="4569125"/>
            <a:ext cx="16155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6" name="Google Shape;3076;gb3b9f59a8b_3_840"/>
          <p:cNvSpPr txBox="1"/>
          <p:nvPr/>
        </p:nvSpPr>
        <p:spPr>
          <a:xfrm>
            <a:off x="8077900" y="3820200"/>
            <a:ext cx="2300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 했을 때 재고가 없으면 팝업창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77" name="Google Shape;3077;gb3b9f59a8b_3_840"/>
          <p:cNvGrpSpPr/>
          <p:nvPr/>
        </p:nvGrpSpPr>
        <p:grpSpPr>
          <a:xfrm>
            <a:off x="3633602" y="800225"/>
            <a:ext cx="3997800" cy="5520001"/>
            <a:chOff x="7011004" y="800228"/>
            <a:chExt cx="3997800" cy="5520001"/>
          </a:xfrm>
        </p:grpSpPr>
        <p:sp>
          <p:nvSpPr>
            <p:cNvPr id="3078" name="Google Shape;3078;gb3b9f59a8b_3_840"/>
            <p:cNvSpPr/>
            <p:nvPr/>
          </p:nvSpPr>
          <p:spPr>
            <a:xfrm>
              <a:off x="7011004" y="800229"/>
              <a:ext cx="3997800" cy="5520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9" name="Google Shape;3079;gb3b9f59a8b_3_840"/>
            <p:cNvSpPr txBox="1"/>
            <p:nvPr/>
          </p:nvSpPr>
          <p:spPr>
            <a:xfrm>
              <a:off x="7646477" y="800228"/>
              <a:ext cx="2400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PRODUCT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0" name="Google Shape;3080;gb3b9f59a8b_3_840"/>
            <p:cNvSpPr/>
            <p:nvPr/>
          </p:nvSpPr>
          <p:spPr>
            <a:xfrm>
              <a:off x="7368302" y="1608928"/>
              <a:ext cx="2846100" cy="1293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3개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재고부족</a:t>
              </a:r>
              <a:endParaRPr b="0" i="0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1" name="Google Shape;3081;gb3b9f59a8b_3_840"/>
            <p:cNvSpPr/>
            <p:nvPr/>
          </p:nvSpPr>
          <p:spPr>
            <a:xfrm>
              <a:off x="7761151" y="5500928"/>
              <a:ext cx="2060400" cy="3480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선택상품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gb3b9f59a8b_3_840"/>
            <p:cNvSpPr/>
            <p:nvPr/>
          </p:nvSpPr>
          <p:spPr>
            <a:xfrm>
              <a:off x="7124717" y="3820201"/>
              <a:ext cx="125400" cy="128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83" name="Google Shape;3083;gb3b9f59a8b_3_840"/>
          <p:cNvSpPr/>
          <p:nvPr/>
        </p:nvSpPr>
        <p:spPr>
          <a:xfrm>
            <a:off x="3747316" y="1611398"/>
            <a:ext cx="125400" cy="12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4" name="Google Shape;3084;gb3b9f59a8b_3_840"/>
          <p:cNvCxnSpPr>
            <a:stCxn id="3078" idx="1"/>
            <a:endCxn id="3078" idx="3"/>
          </p:cNvCxnSpPr>
          <p:nvPr/>
        </p:nvCxnSpPr>
        <p:spPr>
          <a:xfrm>
            <a:off x="3633602" y="3560226"/>
            <a:ext cx="39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85" name="Google Shape;3085;gb3b9f59a8b_3_840"/>
          <p:cNvSpPr/>
          <p:nvPr/>
        </p:nvSpPr>
        <p:spPr>
          <a:xfrm>
            <a:off x="4047000" y="3811775"/>
            <a:ext cx="2846100" cy="129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신라면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재고부족</a:t>
            </a:r>
            <a:endParaRPr b="0" i="0" sz="15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6" name="Google Shape;3086;gb3b9f59a8b_3_840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oogle Shape;3091;gb3b9f59a8b_3_89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092" name="Google Shape;3092;gb3b9f59a8b_3_893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093" name="Google Shape;3093;gb3b9f59a8b_3_893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94" name="Google Shape;3094;gb3b9f59a8b_3_893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095" name="Google Shape;3095;gb3b9f59a8b_3_893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96" name="Google Shape;3096;gb3b9f59a8b_3_893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097" name="Google Shape;3097;gb3b9f59a8b_3_893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98" name="Google Shape;3098;gb3b9f59a8b_3_89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9" name="Google Shape;3099;gb3b9f59a8b_3_893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00" name="Google Shape;3100;gb3b9f59a8b_3_893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3101" name="Google Shape;3101;gb3b9f59a8b_3_893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2" name="Google Shape;3102;gb3b9f59a8b_3_893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3" name="Google Shape;3103;gb3b9f59a8b_3_893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4" name="Google Shape;3104;gb3b9f59a8b_3_893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3105" name="Google Shape;3105;gb3b9f59a8b_3_893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6" name="Google Shape;3106;gb3b9f59a8b_3_893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gb3b9f59a8b_3_893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8" name="Google Shape;3108;gb3b9f59a8b_3_893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3109" name="Google Shape;3109;gb3b9f59a8b_3_89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10" name="Google Shape;3110;gb3b9f59a8b_3_893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1" name="Google Shape;3111;gb3b9f59a8b_3_893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gb3b9f59a8b_3_893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3113" name="Google Shape;3113;gb3b9f59a8b_3_8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114" name="Google Shape;3114;gb3b9f59a8b_3_8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Google Shape;3115;gb3b9f59a8b_3_893"/>
          <p:cNvGrpSpPr/>
          <p:nvPr/>
        </p:nvGrpSpPr>
        <p:grpSpPr>
          <a:xfrm>
            <a:off x="6096173" y="3055600"/>
            <a:ext cx="412134" cy="146810"/>
            <a:chOff x="5074010" y="4452740"/>
            <a:chExt cx="564103" cy="222002"/>
          </a:xfrm>
        </p:grpSpPr>
        <p:sp>
          <p:nvSpPr>
            <p:cNvPr id="3116" name="Google Shape;3116;gb3b9f59a8b_3_893"/>
            <p:cNvSpPr/>
            <p:nvPr/>
          </p:nvSpPr>
          <p:spPr>
            <a:xfrm>
              <a:off x="5074010" y="4452740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7" name="Google Shape;3117;gb3b9f59a8b_3_893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18" name="Google Shape;3118;gb3b9f59a8b_3_893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9" name="Google Shape;3119;gb3b9f59a8b_3_893"/>
          <p:cNvSpPr txBox="1"/>
          <p:nvPr/>
        </p:nvSpPr>
        <p:spPr>
          <a:xfrm>
            <a:off x="8077900" y="3820200"/>
            <a:ext cx="2300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 했을 때 재고가 없으면 팝업창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20" name="Google Shape;3120;gb3b9f59a8b_3_893"/>
          <p:cNvGrpSpPr/>
          <p:nvPr/>
        </p:nvGrpSpPr>
        <p:grpSpPr>
          <a:xfrm>
            <a:off x="3633602" y="800226"/>
            <a:ext cx="3997800" cy="5520000"/>
            <a:chOff x="7011004" y="800229"/>
            <a:chExt cx="3997800" cy="5520000"/>
          </a:xfrm>
        </p:grpSpPr>
        <p:sp>
          <p:nvSpPr>
            <p:cNvPr id="3121" name="Google Shape;3121;gb3b9f59a8b_3_893"/>
            <p:cNvSpPr/>
            <p:nvPr/>
          </p:nvSpPr>
          <p:spPr>
            <a:xfrm>
              <a:off x="7011004" y="800229"/>
              <a:ext cx="3997800" cy="5520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2" name="Google Shape;3122;gb3b9f59a8b_3_893"/>
            <p:cNvSpPr/>
            <p:nvPr/>
          </p:nvSpPr>
          <p:spPr>
            <a:xfrm>
              <a:off x="7368302" y="1608928"/>
              <a:ext cx="2846100" cy="1293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3개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재고부족</a:t>
              </a:r>
              <a:endParaRPr b="0" i="0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3" name="Google Shape;3123;gb3b9f59a8b_3_893"/>
            <p:cNvSpPr/>
            <p:nvPr/>
          </p:nvSpPr>
          <p:spPr>
            <a:xfrm>
              <a:off x="7761151" y="5500928"/>
              <a:ext cx="2060400" cy="3480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선택상품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gb3b9f59a8b_3_893"/>
            <p:cNvSpPr/>
            <p:nvPr/>
          </p:nvSpPr>
          <p:spPr>
            <a:xfrm>
              <a:off x="7124717" y="3820201"/>
              <a:ext cx="125400" cy="128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25" name="Google Shape;3125;gb3b9f59a8b_3_893"/>
          <p:cNvSpPr/>
          <p:nvPr/>
        </p:nvSpPr>
        <p:spPr>
          <a:xfrm>
            <a:off x="3747316" y="1611398"/>
            <a:ext cx="125400" cy="12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6" name="Google Shape;3126;gb3b9f59a8b_3_893"/>
          <p:cNvCxnSpPr>
            <a:stCxn id="3121" idx="1"/>
            <a:endCxn id="3121" idx="3"/>
          </p:cNvCxnSpPr>
          <p:nvPr/>
        </p:nvCxnSpPr>
        <p:spPr>
          <a:xfrm>
            <a:off x="3633602" y="3560226"/>
            <a:ext cx="39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27" name="Google Shape;3127;gb3b9f59a8b_3_893"/>
          <p:cNvSpPr/>
          <p:nvPr/>
        </p:nvSpPr>
        <p:spPr>
          <a:xfrm>
            <a:off x="4047000" y="3811775"/>
            <a:ext cx="2846100" cy="129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신라면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재고부족</a:t>
            </a:r>
            <a:endParaRPr b="0" i="0" sz="15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단색으로 채워진" id="3128" name="Google Shape;3128;gb3b9f59a8b_3_8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5254" y="1563802"/>
            <a:ext cx="269531" cy="200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9" name="Google Shape;3129;gb3b9f59a8b_3_893"/>
          <p:cNvCxnSpPr>
            <a:endCxn id="3123" idx="3"/>
          </p:cNvCxnSpPr>
          <p:nvPr/>
        </p:nvCxnSpPr>
        <p:spPr>
          <a:xfrm rot="10800000">
            <a:off x="6444149" y="5674925"/>
            <a:ext cx="10452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30" name="Google Shape;3130;gb3b9f59a8b_3_893"/>
          <p:cNvGrpSpPr/>
          <p:nvPr/>
        </p:nvGrpSpPr>
        <p:grpSpPr>
          <a:xfrm>
            <a:off x="3458347" y="1671363"/>
            <a:ext cx="4697400" cy="2032800"/>
            <a:chOff x="3747247" y="197225"/>
            <a:chExt cx="4697400" cy="2032800"/>
          </a:xfrm>
        </p:grpSpPr>
        <p:sp>
          <p:nvSpPr>
            <p:cNvPr id="3131" name="Google Shape;3131;gb3b9f59a8b_3_893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제품을 장바구니에서 삭제하시겠습니까?.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2" name="Google Shape;3132;gb3b9f59a8b_3_893"/>
            <p:cNvSpPr/>
            <p:nvPr/>
          </p:nvSpPr>
          <p:spPr>
            <a:xfrm>
              <a:off x="4255968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3" name="Google Shape;3133;gb3b9f59a8b_3_893"/>
          <p:cNvSpPr/>
          <p:nvPr/>
        </p:nvSpPr>
        <p:spPr>
          <a:xfrm>
            <a:off x="5829068" y="3029454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gb3b9f59a8b_3_893"/>
          <p:cNvSpPr txBox="1"/>
          <p:nvPr/>
        </p:nvSpPr>
        <p:spPr>
          <a:xfrm>
            <a:off x="4269075" y="800225"/>
            <a:ext cx="240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5" name="Google Shape;3135;gb3b9f59a8b_3_893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0" name="Google Shape;3140;gb3b9f59a8b_3_98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141" name="Google Shape;3141;gb3b9f59a8b_3_983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142" name="Google Shape;3142;gb3b9f59a8b_3_983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143" name="Google Shape;3143;gb3b9f59a8b_3_983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144" name="Google Shape;3144;gb3b9f59a8b_3_983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45" name="Google Shape;3145;gb3b9f59a8b_3_983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46" name="Google Shape;3146;gb3b9f59a8b_3_983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47" name="Google Shape;3147;gb3b9f59a8b_3_98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8" name="Google Shape;3148;gb3b9f59a8b_3_983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49" name="Google Shape;3149;gb3b9f59a8b_3_983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3150" name="Google Shape;3150;gb3b9f59a8b_3_983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1" name="Google Shape;3151;gb3b9f59a8b_3_983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2" name="Google Shape;3152;gb3b9f59a8b_3_983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3" name="Google Shape;3153;gb3b9f59a8b_3_983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3154" name="Google Shape;3154;gb3b9f59a8b_3_983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5" name="Google Shape;3155;gb3b9f59a8b_3_983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gb3b9f59a8b_3_983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7" name="Google Shape;3157;gb3b9f59a8b_3_983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순한맛, J001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3158" name="Google Shape;3158;gb3b9f59a8b_3_98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59" name="Google Shape;3159;gb3b9f59a8b_3_983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0" name="Google Shape;3160;gb3b9f59a8b_3_983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gb3b9f59a8b_3_983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3162" name="Google Shape;3162;gb3b9f59a8b_3_9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163" name="Google Shape;3163;gb3b9f59a8b_3_9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Google Shape;3164;gb3b9f59a8b_3_983"/>
          <p:cNvGrpSpPr/>
          <p:nvPr/>
        </p:nvGrpSpPr>
        <p:grpSpPr>
          <a:xfrm>
            <a:off x="6096173" y="3055600"/>
            <a:ext cx="412134" cy="146810"/>
            <a:chOff x="5074010" y="4452740"/>
            <a:chExt cx="564103" cy="222002"/>
          </a:xfrm>
        </p:grpSpPr>
        <p:sp>
          <p:nvSpPr>
            <p:cNvPr id="3165" name="Google Shape;3165;gb3b9f59a8b_3_983"/>
            <p:cNvSpPr/>
            <p:nvPr/>
          </p:nvSpPr>
          <p:spPr>
            <a:xfrm>
              <a:off x="5074010" y="4452740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6" name="Google Shape;3166;gb3b9f59a8b_3_983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67" name="Google Shape;3167;gb3b9f59a8b_3_983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8" name="Google Shape;3168;gb3b9f59a8b_3_983"/>
          <p:cNvGrpSpPr/>
          <p:nvPr/>
        </p:nvGrpSpPr>
        <p:grpSpPr>
          <a:xfrm>
            <a:off x="3633602" y="800226"/>
            <a:ext cx="3997800" cy="5520000"/>
            <a:chOff x="7011004" y="800229"/>
            <a:chExt cx="3997800" cy="5520000"/>
          </a:xfrm>
        </p:grpSpPr>
        <p:sp>
          <p:nvSpPr>
            <p:cNvPr id="3169" name="Google Shape;3169;gb3b9f59a8b_3_983"/>
            <p:cNvSpPr/>
            <p:nvPr/>
          </p:nvSpPr>
          <p:spPr>
            <a:xfrm>
              <a:off x="7011004" y="800229"/>
              <a:ext cx="3997800" cy="55200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0" name="Google Shape;3170;gb3b9f59a8b_3_983"/>
            <p:cNvSpPr/>
            <p:nvPr/>
          </p:nvSpPr>
          <p:spPr>
            <a:xfrm>
              <a:off x="7368302" y="1608928"/>
              <a:ext cx="2846100" cy="1293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3개</a:t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재고부족</a:t>
              </a:r>
              <a:endParaRPr b="0" i="0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1" name="Google Shape;3171;gb3b9f59a8b_3_983"/>
            <p:cNvSpPr/>
            <p:nvPr/>
          </p:nvSpPr>
          <p:spPr>
            <a:xfrm>
              <a:off x="7761151" y="5500928"/>
              <a:ext cx="2060400" cy="3480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선택상품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gb3b9f59a8b_3_983"/>
            <p:cNvSpPr/>
            <p:nvPr/>
          </p:nvSpPr>
          <p:spPr>
            <a:xfrm>
              <a:off x="7124717" y="3820201"/>
              <a:ext cx="125400" cy="128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73" name="Google Shape;3173;gb3b9f59a8b_3_983"/>
          <p:cNvSpPr/>
          <p:nvPr/>
        </p:nvSpPr>
        <p:spPr>
          <a:xfrm>
            <a:off x="3747316" y="1611398"/>
            <a:ext cx="125400" cy="12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74" name="Google Shape;3174;gb3b9f59a8b_3_983"/>
          <p:cNvCxnSpPr>
            <a:stCxn id="3169" idx="1"/>
            <a:endCxn id="3169" idx="3"/>
          </p:cNvCxnSpPr>
          <p:nvPr/>
        </p:nvCxnSpPr>
        <p:spPr>
          <a:xfrm>
            <a:off x="3633602" y="3560226"/>
            <a:ext cx="399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75" name="Google Shape;3175;gb3b9f59a8b_3_983"/>
          <p:cNvSpPr/>
          <p:nvPr/>
        </p:nvSpPr>
        <p:spPr>
          <a:xfrm>
            <a:off x="4047000" y="3811775"/>
            <a:ext cx="2846100" cy="129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신라면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재고부족</a:t>
            </a:r>
            <a:endParaRPr b="0" i="0" sz="15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단색으로 채워진" id="3176" name="Google Shape;3176;gb3b9f59a8b_3_9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5254" y="1563802"/>
            <a:ext cx="269531" cy="200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7" name="Google Shape;3177;gb3b9f59a8b_3_983"/>
          <p:cNvCxnSpPr>
            <a:endCxn id="3171" idx="3"/>
          </p:cNvCxnSpPr>
          <p:nvPr/>
        </p:nvCxnSpPr>
        <p:spPr>
          <a:xfrm rot="10800000">
            <a:off x="6444149" y="5674925"/>
            <a:ext cx="10452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78" name="Google Shape;3178;gb3b9f59a8b_3_983"/>
          <p:cNvGrpSpPr/>
          <p:nvPr/>
        </p:nvGrpSpPr>
        <p:grpSpPr>
          <a:xfrm>
            <a:off x="3511847" y="1739500"/>
            <a:ext cx="4697400" cy="2032800"/>
            <a:chOff x="3747247" y="197225"/>
            <a:chExt cx="4697400" cy="2032800"/>
          </a:xfrm>
        </p:grpSpPr>
        <p:sp>
          <p:nvSpPr>
            <p:cNvPr id="3179" name="Google Shape;3179;gb3b9f59a8b_3_983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삭제되었습니다.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0" name="Google Shape;3180;gb3b9f59a8b_3_983"/>
            <p:cNvSpPr/>
            <p:nvPr/>
          </p:nvSpPr>
          <p:spPr>
            <a:xfrm>
              <a:off x="5284568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1" name="Google Shape;3181;gb3b9f59a8b_3_983"/>
          <p:cNvSpPr txBox="1"/>
          <p:nvPr/>
        </p:nvSpPr>
        <p:spPr>
          <a:xfrm>
            <a:off x="7747950" y="4055575"/>
            <a:ext cx="2523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장바구니 이동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장바구니에 해당 목록이 사라짐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2" name="Google Shape;3182;gb3b9f59a8b_3_983"/>
          <p:cNvSpPr txBox="1"/>
          <p:nvPr/>
        </p:nvSpPr>
        <p:spPr>
          <a:xfrm>
            <a:off x="4269075" y="800225"/>
            <a:ext cx="240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3" name="Google Shape;3183;gb3b9f59a8b_3_983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7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8" name="Google Shape;3188;gb3b9f59a8b_3_103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189" name="Google Shape;3189;gb3b9f59a8b_3_1031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190" name="Google Shape;3190;gb3b9f59a8b_3_1031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191" name="Google Shape;3191;gb3b9f59a8b_3_1031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192" name="Google Shape;3192;gb3b9f59a8b_3_1031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93" name="Google Shape;3193;gb3b9f59a8b_3_1031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94" name="Google Shape;3194;gb3b9f59a8b_3_1031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95" name="Google Shape;3195;gb3b9f59a8b_3_103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6" name="Google Shape;3196;gb3b9f59a8b_3_1031"/>
          <p:cNvSpPr txBox="1"/>
          <p:nvPr/>
        </p:nvSpPr>
        <p:spPr>
          <a:xfrm>
            <a:off x="0" y="-12654"/>
            <a:ext cx="17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장바구니 이동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97" name="Google Shape;3197;gb3b9f59a8b_3_1031"/>
          <p:cNvGrpSpPr/>
          <p:nvPr/>
        </p:nvGrpSpPr>
        <p:grpSpPr>
          <a:xfrm>
            <a:off x="1311087" y="1611402"/>
            <a:ext cx="9569700" cy="4188632"/>
            <a:chOff x="1311087" y="279977"/>
            <a:chExt cx="9569700" cy="5636700"/>
          </a:xfrm>
        </p:grpSpPr>
        <p:sp>
          <p:nvSpPr>
            <p:cNvPr id="3198" name="Google Shape;3198;gb3b9f59a8b_3_1031"/>
            <p:cNvSpPr/>
            <p:nvPr/>
          </p:nvSpPr>
          <p:spPr>
            <a:xfrm>
              <a:off x="1311087" y="279977"/>
              <a:ext cx="9569700" cy="5636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9" name="Google Shape;3199;gb3b9f59a8b_3_1031"/>
            <p:cNvSpPr txBox="1"/>
            <p:nvPr/>
          </p:nvSpPr>
          <p:spPr>
            <a:xfrm>
              <a:off x="5479196" y="343196"/>
              <a:ext cx="1233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ko-KR" sz="3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CART</a:t>
              </a:r>
              <a:endParaRPr b="1" i="0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0" name="Google Shape;3200;gb3b9f59a8b_3_1031"/>
            <p:cNvSpPr txBox="1"/>
            <p:nvPr/>
          </p:nvSpPr>
          <p:spPr>
            <a:xfrm>
              <a:off x="3873822" y="1249256"/>
              <a:ext cx="116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전체선택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1" name="Google Shape;3201;gb3b9f59a8b_3_1031"/>
            <p:cNvGrpSpPr/>
            <p:nvPr/>
          </p:nvGrpSpPr>
          <p:grpSpPr>
            <a:xfrm>
              <a:off x="3512089" y="1606922"/>
              <a:ext cx="5167800" cy="1170000"/>
              <a:chOff x="3512089" y="1606922"/>
              <a:chExt cx="5167800" cy="1170000"/>
            </a:xfrm>
          </p:grpSpPr>
          <p:sp>
            <p:nvSpPr>
              <p:cNvPr id="3202" name="Google Shape;3202;gb3b9f59a8b_3_1031"/>
              <p:cNvSpPr/>
              <p:nvPr/>
            </p:nvSpPr>
            <p:spPr>
              <a:xfrm>
                <a:off x="3512089" y="1606922"/>
                <a:ext cx="5167800" cy="1170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3" name="Google Shape;3203;gb3b9f59a8b_3_1031"/>
              <p:cNvSpPr/>
              <p:nvPr/>
            </p:nvSpPr>
            <p:spPr>
              <a:xfrm>
                <a:off x="3969177" y="1776370"/>
                <a:ext cx="1192200" cy="831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gb3b9f59a8b_3_1031"/>
              <p:cNvSpPr txBox="1"/>
              <p:nvPr/>
            </p:nvSpPr>
            <p:spPr>
              <a:xfrm>
                <a:off x="5241554" y="1654067"/>
                <a:ext cx="184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5" name="Google Shape;3205;gb3b9f59a8b_3_1031"/>
              <p:cNvSpPr txBox="1"/>
              <p:nvPr/>
            </p:nvSpPr>
            <p:spPr>
              <a:xfrm>
                <a:off x="5241554" y="1868703"/>
                <a:ext cx="21660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제품명 : 진라면 순한맛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수량 : 3개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가격 : 3,000원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닫기 윤곽선" id="3206" name="Google Shape;3206;gb3b9f59a8b_3_10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390965" y="1667800"/>
                <a:ext cx="209028" cy="209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07" name="Google Shape;3207;gb3b9f59a8b_3_1031"/>
            <p:cNvSpPr txBox="1"/>
            <p:nvPr/>
          </p:nvSpPr>
          <p:spPr>
            <a:xfrm>
              <a:off x="4883968" y="4650269"/>
              <a:ext cx="24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75707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총 주문금액 : 9,000원</a:t>
              </a:r>
              <a:endParaRPr b="0" i="0" sz="18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8" name="Google Shape;3208;gb3b9f59a8b_3_1031"/>
            <p:cNvSpPr/>
            <p:nvPr/>
          </p:nvSpPr>
          <p:spPr>
            <a:xfrm>
              <a:off x="6096172" y="5276139"/>
              <a:ext cx="2060400" cy="510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주문하기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gb3b9f59a8b_3_1031"/>
            <p:cNvSpPr txBox="1"/>
            <p:nvPr/>
          </p:nvSpPr>
          <p:spPr>
            <a:xfrm>
              <a:off x="5243349" y="2997902"/>
              <a:ext cx="184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배지 체크 표시1 단색으로 채워진" id="3210" name="Google Shape;3210;gb3b9f59a8b_3_10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4291" y="1258950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211" name="Google Shape;3211;gb3b9f59a8b_3_10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5868" y="1751724"/>
              <a:ext cx="269531" cy="269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2" name="Google Shape;3212;gb3b9f59a8b_3_1031"/>
          <p:cNvGrpSpPr/>
          <p:nvPr/>
        </p:nvGrpSpPr>
        <p:grpSpPr>
          <a:xfrm>
            <a:off x="6096173" y="3055600"/>
            <a:ext cx="412134" cy="146810"/>
            <a:chOff x="5074010" y="4452740"/>
            <a:chExt cx="564103" cy="222002"/>
          </a:xfrm>
        </p:grpSpPr>
        <p:sp>
          <p:nvSpPr>
            <p:cNvPr id="3213" name="Google Shape;3213;gb3b9f59a8b_3_1031"/>
            <p:cNvSpPr/>
            <p:nvPr/>
          </p:nvSpPr>
          <p:spPr>
            <a:xfrm>
              <a:off x="5074010" y="4452740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4" name="Google Shape;3214;gb3b9f59a8b_3_1031"/>
            <p:cNvSpPr/>
            <p:nvPr/>
          </p:nvSpPr>
          <p:spPr>
            <a:xfrm>
              <a:off x="5396013" y="4452742"/>
              <a:ext cx="242100" cy="2220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15" name="Google Shape;3215;gb3b9f59a8b_3_1031"/>
          <p:cNvSpPr/>
          <p:nvPr/>
        </p:nvSpPr>
        <p:spPr>
          <a:xfrm>
            <a:off x="3747247" y="5356350"/>
            <a:ext cx="2060400" cy="37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6" name="Google Shape;3216;gb3b9f59a8b_3_1031"/>
          <p:cNvCxnSpPr/>
          <p:nvPr/>
        </p:nvCxnSpPr>
        <p:spPr>
          <a:xfrm flipH="1">
            <a:off x="7746125" y="4804500"/>
            <a:ext cx="20436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7" name="Google Shape;3217;gb3b9f59a8b_3_1031"/>
          <p:cNvSpPr/>
          <p:nvPr/>
        </p:nvSpPr>
        <p:spPr>
          <a:xfrm>
            <a:off x="2474515" y="1020918"/>
            <a:ext cx="851100" cy="63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CART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gaa48695067_1_9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3" name="Google Shape;3223;gaa48695067_1_97"/>
          <p:cNvSpPr txBox="1"/>
          <p:nvPr/>
        </p:nvSpPr>
        <p:spPr>
          <a:xfrm>
            <a:off x="0" y="-12654"/>
            <a:ext cx="137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4" name="Google Shape;3224;gaa48695067_1_97"/>
          <p:cNvGrpSpPr/>
          <p:nvPr/>
        </p:nvGrpSpPr>
        <p:grpSpPr>
          <a:xfrm>
            <a:off x="1311089" y="1555217"/>
            <a:ext cx="9569700" cy="4339076"/>
            <a:chOff x="1305163" y="71718"/>
            <a:chExt cx="9569700" cy="5822700"/>
          </a:xfrm>
        </p:grpSpPr>
        <p:sp>
          <p:nvSpPr>
            <p:cNvPr id="3225" name="Google Shape;3225;gaa48695067_1_97"/>
            <p:cNvSpPr/>
            <p:nvPr/>
          </p:nvSpPr>
          <p:spPr>
            <a:xfrm>
              <a:off x="1305163" y="71718"/>
              <a:ext cx="9569700" cy="5822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6" name="Google Shape;3226;gaa48695067_1_97"/>
            <p:cNvSpPr txBox="1"/>
            <p:nvPr/>
          </p:nvSpPr>
          <p:spPr>
            <a:xfrm>
              <a:off x="2947940" y="107619"/>
              <a:ext cx="155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주문/결제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gaa48695067_1_97"/>
            <p:cNvSpPr/>
            <p:nvPr/>
          </p:nvSpPr>
          <p:spPr>
            <a:xfrm>
              <a:off x="2953801" y="1655653"/>
              <a:ext cx="6284400" cy="593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주문자 정보</a:t>
              </a:r>
              <a:endParaRPr b="1" i="0" sz="7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Gildong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010-1234-1234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8" name="Google Shape;3228;gaa48695067_1_97"/>
            <p:cNvSpPr/>
            <p:nvPr/>
          </p:nvSpPr>
          <p:spPr>
            <a:xfrm>
              <a:off x="2953801" y="2301970"/>
              <a:ext cx="6284400" cy="475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 여부</a:t>
              </a:r>
              <a:endParaRPr b="0" i="0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배송                    배송X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배지 체크 표시1 윤곽선" id="3229" name="Google Shape;3229;gaa48695067_1_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30" name="Google Shape;3230;gaa48695067_1_97"/>
            <p:cNvGrpSpPr/>
            <p:nvPr/>
          </p:nvGrpSpPr>
          <p:grpSpPr>
            <a:xfrm>
              <a:off x="2953801" y="2830383"/>
              <a:ext cx="6284400" cy="1210200"/>
              <a:chOff x="2953804" y="4283212"/>
              <a:chExt cx="6284400" cy="1210200"/>
            </a:xfrm>
          </p:grpSpPr>
          <p:sp>
            <p:nvSpPr>
              <p:cNvPr id="3231" name="Google Shape;3231;gaa48695067_1_97"/>
              <p:cNvSpPr/>
              <p:nvPr/>
            </p:nvSpPr>
            <p:spPr>
              <a:xfrm>
                <a:off x="2953804" y="4283212"/>
                <a:ext cx="6284400" cy="1210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ko-KR" sz="8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할인 및 마일리지</a:t>
                </a:r>
                <a:endParaRPr b="0" i="0" sz="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 적용</a:t>
                </a:r>
                <a:endParaRPr b="1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적용 : 3,000원                      (사용가능 : 2장, 보유 : 3장)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마일리지 적용</a:t>
                </a:r>
                <a:endParaRPr b="1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보유 마일리지 : 4,567원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: 0원 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2" name="Google Shape;3232;gaa48695067_1_97"/>
              <p:cNvSpPr/>
              <p:nvPr/>
            </p:nvSpPr>
            <p:spPr>
              <a:xfrm>
                <a:off x="3545519" y="5270721"/>
                <a:ext cx="798300" cy="156600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사용하기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gaa48695067_1_97"/>
              <p:cNvSpPr/>
              <p:nvPr/>
            </p:nvSpPr>
            <p:spPr>
              <a:xfrm>
                <a:off x="3639709" y="4672053"/>
                <a:ext cx="798300" cy="156600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쿠폰사용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4" name="Google Shape;3234;gaa48695067_1_97"/>
            <p:cNvSpPr/>
            <p:nvPr/>
          </p:nvSpPr>
          <p:spPr>
            <a:xfrm>
              <a:off x="5422200" y="5347671"/>
              <a:ext cx="1192200" cy="5043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gaa48695067_1_97"/>
            <p:cNvSpPr/>
            <p:nvPr/>
          </p:nvSpPr>
          <p:spPr>
            <a:xfrm>
              <a:off x="2953800" y="4086416"/>
              <a:ext cx="6284400" cy="1210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남은 결제금액</a:t>
              </a:r>
              <a:endParaRPr b="0" i="0" sz="10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b="0" i="0" lang="ko-KR" sz="8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금액                                                                                                         6,000원  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b="0" i="0" lang="ko-KR" sz="8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배송비 						       0원</a:t>
              </a:r>
              <a:endParaRPr b="0" i="0" sz="8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b="0" i="0" lang="ko-KR" sz="8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할인 						       0원</a:t>
              </a:r>
              <a:endParaRPr b="0" i="0" sz="9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합계                                                                                               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36" name="Google Shape;3236;gaa48695067_1_97"/>
          <p:cNvGrpSpPr/>
          <p:nvPr/>
        </p:nvGrpSpPr>
        <p:grpSpPr>
          <a:xfrm>
            <a:off x="2953100" y="2062550"/>
            <a:ext cx="6309391" cy="580905"/>
            <a:chOff x="3494215" y="2317997"/>
            <a:chExt cx="5226900" cy="1170000"/>
          </a:xfrm>
        </p:grpSpPr>
        <p:sp>
          <p:nvSpPr>
            <p:cNvPr id="3237" name="Google Shape;3237;gaa48695067_1_97"/>
            <p:cNvSpPr/>
            <p:nvPr/>
          </p:nvSpPr>
          <p:spPr>
            <a:xfrm>
              <a:off x="3494215" y="2317997"/>
              <a:ext cx="5226900" cy="117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8" name="Google Shape;3238;gaa48695067_1_97"/>
            <p:cNvSpPr/>
            <p:nvPr/>
          </p:nvSpPr>
          <p:spPr>
            <a:xfrm>
              <a:off x="3956532" y="2487428"/>
              <a:ext cx="891300" cy="83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gaa48695067_1_97"/>
            <p:cNvSpPr txBox="1"/>
            <p:nvPr/>
          </p:nvSpPr>
          <p:spPr>
            <a:xfrm>
              <a:off x="5243468" y="2579775"/>
              <a:ext cx="2190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제품명 : 진라면 순한맛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수량 : 3개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가격 : 3,000원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40" name="Google Shape;3240;gaa48695067_1_97"/>
          <p:cNvGrpSpPr/>
          <p:nvPr/>
        </p:nvGrpSpPr>
        <p:grpSpPr>
          <a:xfrm>
            <a:off x="3040629" y="3436856"/>
            <a:ext cx="1303201" cy="115873"/>
            <a:chOff x="3040717" y="2122737"/>
            <a:chExt cx="1573154" cy="234703"/>
          </a:xfrm>
        </p:grpSpPr>
        <p:pic>
          <p:nvPicPr>
            <p:cNvPr descr="배지 체크 표시1 윤곽선" id="3241" name="Google Shape;3241;gaa48695067_1_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242" name="Google Shape;3242;gaa48695067_1_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2857" y="2126426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43" name="Google Shape;3243;gaa48695067_1_97"/>
          <p:cNvCxnSpPr/>
          <p:nvPr/>
        </p:nvCxnSpPr>
        <p:spPr>
          <a:xfrm flipH="1">
            <a:off x="6055650" y="1776725"/>
            <a:ext cx="13161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4" name="Google Shape;3244;gaa48695067_1_97"/>
          <p:cNvSpPr txBox="1"/>
          <p:nvPr/>
        </p:nvSpPr>
        <p:spPr>
          <a:xfrm>
            <a:off x="7607125" y="1744625"/>
            <a:ext cx="2428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 클릭 시 제품 상세로 이동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45" name="Google Shape;3245;gaa48695067_1_9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246" name="Google Shape;3246;gaa48695067_1_97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247" name="Google Shape;3247;gaa48695067_1_97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248" name="Google Shape;3248;gaa48695067_1_97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249" name="Google Shape;3249;gaa48695067_1_97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50" name="Google Shape;3250;gaa48695067_1_97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251" name="Google Shape;3251;gaa48695067_1_97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53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7" name="Google Shape;3257;p5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8" name="Google Shape;3258;p53"/>
          <p:cNvSpPr txBox="1"/>
          <p:nvPr/>
        </p:nvSpPr>
        <p:spPr>
          <a:xfrm>
            <a:off x="0" y="-12654"/>
            <a:ext cx="1370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9" name="Google Shape;3259;p53"/>
          <p:cNvGrpSpPr/>
          <p:nvPr/>
        </p:nvGrpSpPr>
        <p:grpSpPr>
          <a:xfrm>
            <a:off x="3535106" y="1908008"/>
            <a:ext cx="5109942" cy="2783891"/>
            <a:chOff x="3212376" y="3243730"/>
            <a:chExt cx="5109942" cy="2783891"/>
          </a:xfrm>
        </p:grpSpPr>
        <p:sp>
          <p:nvSpPr>
            <p:cNvPr id="3260" name="Google Shape;3260;p53"/>
            <p:cNvSpPr/>
            <p:nvPr/>
          </p:nvSpPr>
          <p:spPr>
            <a:xfrm>
              <a:off x="3212376" y="3243730"/>
              <a:ext cx="5109942" cy="21375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53"/>
            <p:cNvSpPr txBox="1"/>
            <p:nvPr/>
          </p:nvSpPr>
          <p:spPr>
            <a:xfrm>
              <a:off x="3212376" y="5381290"/>
              <a:ext cx="11977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2" name="Google Shape;3262;p53"/>
          <p:cNvSpPr/>
          <p:nvPr/>
        </p:nvSpPr>
        <p:spPr>
          <a:xfrm>
            <a:off x="5074026" y="4452742"/>
            <a:ext cx="242046" cy="2221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3" name="Google Shape;3263;p53"/>
          <p:cNvSpPr/>
          <p:nvPr/>
        </p:nvSpPr>
        <p:spPr>
          <a:xfrm>
            <a:off x="5396013" y="4452742"/>
            <a:ext cx="242046" cy="2221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4" name="Google Shape;3264;p53"/>
          <p:cNvSpPr/>
          <p:nvPr/>
        </p:nvSpPr>
        <p:spPr>
          <a:xfrm>
            <a:off x="4133988" y="4441760"/>
            <a:ext cx="860097" cy="22209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65" name="Google Shape;3265;p5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266" name="Google Shape;3266;p53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267" name="Google Shape;3267;p53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268" name="Google Shape;3268;p53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269" name="Google Shape;3269;p53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70" name="Google Shape;3270;p53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271" name="Google Shape;3271;p53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72" name="Google Shape;3272;p53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b3b9f59a8b_3_107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8" name="Google Shape;3278;gb3b9f59a8b_3_1071"/>
          <p:cNvSpPr txBox="1"/>
          <p:nvPr/>
        </p:nvSpPr>
        <p:spPr>
          <a:xfrm>
            <a:off x="0" y="-12654"/>
            <a:ext cx="137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9" name="Google Shape;3279;gb3b9f59a8b_3_1071"/>
          <p:cNvGrpSpPr/>
          <p:nvPr/>
        </p:nvGrpSpPr>
        <p:grpSpPr>
          <a:xfrm>
            <a:off x="1305163" y="1555377"/>
            <a:ext cx="9569700" cy="4339076"/>
            <a:chOff x="1305163" y="71718"/>
            <a:chExt cx="9569700" cy="5822700"/>
          </a:xfrm>
        </p:grpSpPr>
        <p:sp>
          <p:nvSpPr>
            <p:cNvPr id="3280" name="Google Shape;3280;gb3b9f59a8b_3_1071"/>
            <p:cNvSpPr/>
            <p:nvPr/>
          </p:nvSpPr>
          <p:spPr>
            <a:xfrm>
              <a:off x="1305163" y="71718"/>
              <a:ext cx="9569700" cy="5822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1" name="Google Shape;3281;gb3b9f59a8b_3_1071"/>
            <p:cNvSpPr txBox="1"/>
            <p:nvPr/>
          </p:nvSpPr>
          <p:spPr>
            <a:xfrm>
              <a:off x="2947940" y="107619"/>
              <a:ext cx="155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주문/결제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gb3b9f59a8b_3_1071"/>
            <p:cNvSpPr/>
            <p:nvPr/>
          </p:nvSpPr>
          <p:spPr>
            <a:xfrm>
              <a:off x="2953801" y="1655653"/>
              <a:ext cx="6284400" cy="593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주문자 정보</a:t>
              </a:r>
              <a:endParaRPr b="1" i="0" sz="7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Gildong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010-1234-1234</a:t>
              </a:r>
              <a:endParaRPr b="0" i="0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3" name="Google Shape;3283;gb3b9f59a8b_3_1071"/>
            <p:cNvSpPr/>
            <p:nvPr/>
          </p:nvSpPr>
          <p:spPr>
            <a:xfrm>
              <a:off x="2953801" y="2301970"/>
              <a:ext cx="6284400" cy="475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 여부</a:t>
              </a:r>
              <a:endParaRPr b="0" i="0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배송                    배송X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배지 체크 표시1 윤곽선" id="3284" name="Google Shape;3284;gb3b9f59a8b_3_10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85" name="Google Shape;3285;gb3b9f59a8b_3_1071"/>
            <p:cNvGrpSpPr/>
            <p:nvPr/>
          </p:nvGrpSpPr>
          <p:grpSpPr>
            <a:xfrm>
              <a:off x="2953801" y="2830383"/>
              <a:ext cx="6284400" cy="1210200"/>
              <a:chOff x="2953804" y="4283212"/>
              <a:chExt cx="6284400" cy="1210200"/>
            </a:xfrm>
          </p:grpSpPr>
          <p:sp>
            <p:nvSpPr>
              <p:cNvPr id="3286" name="Google Shape;3286;gb3b9f59a8b_3_1071"/>
              <p:cNvSpPr/>
              <p:nvPr/>
            </p:nvSpPr>
            <p:spPr>
              <a:xfrm>
                <a:off x="2953804" y="4283212"/>
                <a:ext cx="6284400" cy="1210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ko-KR" sz="8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할인 및 마일리지</a:t>
                </a:r>
                <a:endParaRPr b="0" i="0" sz="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 적용</a:t>
                </a:r>
                <a:endParaRPr b="1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적용 : 3,000원                      (사용가능 : 2장, 보유 : 3장)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1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마일리지 적용</a:t>
                </a:r>
                <a:endParaRPr b="1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보유 마일리지 : 4,567원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ko-KR" sz="7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: 0원 </a:t>
                </a:r>
                <a:endParaRPr b="0" i="0" sz="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7" name="Google Shape;3287;gb3b9f59a8b_3_1071"/>
              <p:cNvSpPr/>
              <p:nvPr/>
            </p:nvSpPr>
            <p:spPr>
              <a:xfrm>
                <a:off x="3545519" y="5270721"/>
                <a:ext cx="798300" cy="156600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사용하기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gb3b9f59a8b_3_1071"/>
              <p:cNvSpPr/>
              <p:nvPr/>
            </p:nvSpPr>
            <p:spPr>
              <a:xfrm>
                <a:off x="3639709" y="4672053"/>
                <a:ext cx="798300" cy="156600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쿠폰사용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89" name="Google Shape;3289;gb3b9f59a8b_3_1071"/>
            <p:cNvSpPr/>
            <p:nvPr/>
          </p:nvSpPr>
          <p:spPr>
            <a:xfrm>
              <a:off x="5422200" y="5347671"/>
              <a:ext cx="1192200" cy="5043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gb3b9f59a8b_3_1071"/>
            <p:cNvSpPr/>
            <p:nvPr/>
          </p:nvSpPr>
          <p:spPr>
            <a:xfrm>
              <a:off x="2953800" y="4086416"/>
              <a:ext cx="6284400" cy="1210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남은 결제금액</a:t>
              </a:r>
              <a:endParaRPr b="0" i="0" sz="10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b="0" i="0" lang="ko-KR" sz="8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금액                                                                                                         6,000원  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b="0" i="0" lang="ko-KR" sz="8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배송비 						       0원</a:t>
              </a:r>
              <a:endParaRPr b="0" i="0" sz="8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b="0" i="0" lang="ko-KR" sz="8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할인 						       0원</a:t>
              </a:r>
              <a:endParaRPr b="0" i="0" sz="9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합계                                                                                               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91" name="Google Shape;3291;gb3b9f59a8b_3_1071"/>
          <p:cNvGrpSpPr/>
          <p:nvPr/>
        </p:nvGrpSpPr>
        <p:grpSpPr>
          <a:xfrm>
            <a:off x="2953100" y="2062550"/>
            <a:ext cx="6309391" cy="580905"/>
            <a:chOff x="3494215" y="2317997"/>
            <a:chExt cx="5226900" cy="1170000"/>
          </a:xfrm>
        </p:grpSpPr>
        <p:sp>
          <p:nvSpPr>
            <p:cNvPr id="3292" name="Google Shape;3292;gb3b9f59a8b_3_1071"/>
            <p:cNvSpPr/>
            <p:nvPr/>
          </p:nvSpPr>
          <p:spPr>
            <a:xfrm>
              <a:off x="3494215" y="2317997"/>
              <a:ext cx="5226900" cy="117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3" name="Google Shape;3293;gb3b9f59a8b_3_1071"/>
            <p:cNvSpPr/>
            <p:nvPr/>
          </p:nvSpPr>
          <p:spPr>
            <a:xfrm>
              <a:off x="3956532" y="2487428"/>
              <a:ext cx="891300" cy="83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gb3b9f59a8b_3_1071"/>
            <p:cNvSpPr txBox="1"/>
            <p:nvPr/>
          </p:nvSpPr>
          <p:spPr>
            <a:xfrm>
              <a:off x="5243468" y="2579775"/>
              <a:ext cx="2190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제품명 : 진라면 순한맛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수량 : 3개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가격 : 3,000원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95" name="Google Shape;3295;gb3b9f59a8b_3_1071"/>
          <p:cNvGrpSpPr/>
          <p:nvPr/>
        </p:nvGrpSpPr>
        <p:grpSpPr>
          <a:xfrm>
            <a:off x="3040629" y="3436856"/>
            <a:ext cx="1303201" cy="115873"/>
            <a:chOff x="3040717" y="2122737"/>
            <a:chExt cx="1573154" cy="234703"/>
          </a:xfrm>
        </p:grpSpPr>
        <p:pic>
          <p:nvPicPr>
            <p:cNvPr descr="배지 체크 표시1 윤곽선" id="3296" name="Google Shape;3296;gb3b9f59a8b_3_10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297" name="Google Shape;3297;gb3b9f59a8b_3_10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2857" y="2126426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8" name="Google Shape;3298;gb3b9f59a8b_3_107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299" name="Google Shape;3299;gb3b9f59a8b_3_1071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300" name="Google Shape;3300;gb3b9f59a8b_3_1071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01" name="Google Shape;3301;gb3b9f59a8b_3_1071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302" name="Google Shape;3302;gb3b9f59a8b_3_1071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03" name="Google Shape;3303;gb3b9f59a8b_3_1071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304" name="Google Shape;3304;gb3b9f59a8b_3_1071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5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0" name="Google Shape;3310;p54"/>
          <p:cNvSpPr txBox="1"/>
          <p:nvPr/>
        </p:nvSpPr>
        <p:spPr>
          <a:xfrm>
            <a:off x="0" y="-12654"/>
            <a:ext cx="1370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1" name="Google Shape;3311;p54"/>
          <p:cNvGrpSpPr/>
          <p:nvPr/>
        </p:nvGrpSpPr>
        <p:grpSpPr>
          <a:xfrm>
            <a:off x="1305163" y="1555376"/>
            <a:ext cx="9569825" cy="4338917"/>
            <a:chOff x="1305163" y="71718"/>
            <a:chExt cx="9569825" cy="5822575"/>
          </a:xfrm>
        </p:grpSpPr>
        <p:sp>
          <p:nvSpPr>
            <p:cNvPr id="3312" name="Google Shape;3312;p54"/>
            <p:cNvSpPr/>
            <p:nvPr/>
          </p:nvSpPr>
          <p:spPr>
            <a:xfrm>
              <a:off x="1305163" y="71718"/>
              <a:ext cx="9569825" cy="582257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3" name="Google Shape;3313;p54"/>
            <p:cNvSpPr/>
            <p:nvPr/>
          </p:nvSpPr>
          <p:spPr>
            <a:xfrm>
              <a:off x="2947939" y="605185"/>
              <a:ext cx="6284259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54"/>
            <p:cNvSpPr txBox="1"/>
            <p:nvPr/>
          </p:nvSpPr>
          <p:spPr>
            <a:xfrm>
              <a:off x="2947940" y="107619"/>
              <a:ext cx="1550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주문/결제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54"/>
            <p:cNvSpPr/>
            <p:nvPr/>
          </p:nvSpPr>
          <p:spPr>
            <a:xfrm>
              <a:off x="2947938" y="1127605"/>
              <a:ext cx="6284259" cy="67899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주문자 정보</a:t>
              </a:r>
              <a:endParaRPr b="1" i="0" sz="9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Gildong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010-1234-1234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6" name="Google Shape;3316;p54"/>
            <p:cNvSpPr/>
            <p:nvPr/>
          </p:nvSpPr>
          <p:spPr>
            <a:xfrm>
              <a:off x="2947938" y="1867357"/>
              <a:ext cx="6284259" cy="544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 여부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배송                    배송X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배지 체크 표시1 윤곽선" id="3317" name="Google Shape;331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318" name="Google Shape;3318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2857" y="2126426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9" name="Google Shape;3319;p54"/>
            <p:cNvGrpSpPr/>
            <p:nvPr/>
          </p:nvGrpSpPr>
          <p:grpSpPr>
            <a:xfrm>
              <a:off x="2947938" y="2472159"/>
              <a:ext cx="6284259" cy="1385116"/>
              <a:chOff x="2947941" y="3924988"/>
              <a:chExt cx="6284259" cy="1385116"/>
            </a:xfrm>
          </p:grpSpPr>
          <p:sp>
            <p:nvSpPr>
              <p:cNvPr id="3320" name="Google Shape;3320;p54"/>
              <p:cNvSpPr/>
              <p:nvPr/>
            </p:nvSpPr>
            <p:spPr>
              <a:xfrm>
                <a:off x="2947941" y="3924988"/>
                <a:ext cx="6284259" cy="13851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할인 및 마일리지</a:t>
                </a:r>
                <a:endParaRPr b="0" i="0" sz="10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 적용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적용 : 3,000원                      (사용가능 : 2장, 보유 : 3장)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마일리지 적용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보유 마일리지 : 4,567원</a:t>
                </a:r>
                <a:endParaRPr b="0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: 0원 </a:t>
                </a:r>
                <a:endParaRPr b="0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1" name="Google Shape;3321;p54"/>
              <p:cNvSpPr/>
              <p:nvPr/>
            </p:nvSpPr>
            <p:spPr>
              <a:xfrm>
                <a:off x="3584703" y="5084054"/>
                <a:ext cx="798157" cy="179295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사용하기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54"/>
              <p:cNvSpPr/>
              <p:nvPr/>
            </p:nvSpPr>
            <p:spPr>
              <a:xfrm>
                <a:off x="3815717" y="4361671"/>
                <a:ext cx="798157" cy="179295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쿠폰사용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3" name="Google Shape;3323;p54"/>
            <p:cNvSpPr/>
            <p:nvPr/>
          </p:nvSpPr>
          <p:spPr>
            <a:xfrm>
              <a:off x="5422200" y="5347671"/>
              <a:ext cx="1192306" cy="504436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54"/>
            <p:cNvSpPr/>
            <p:nvPr/>
          </p:nvSpPr>
          <p:spPr>
            <a:xfrm>
              <a:off x="2947937" y="3909769"/>
              <a:ext cx="6284259" cy="138511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남은 결제금액</a:t>
              </a:r>
              <a:endParaRPr b="0" i="0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금액                                                                                                         6,000원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배송비 						       0원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할인 						       0원</a:t>
              </a:r>
              <a:endParaRPr b="0" i="0" sz="11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합계                                                                                               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25" name="Google Shape;3325;p5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326" name="Google Shape;3326;p54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327" name="Google Shape;3327;p54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28" name="Google Shape;3328;p54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329" name="Google Shape;3329;p54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30" name="Google Shape;3330;p54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331" name="Google Shape;3331;p54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6" name="Google Shape;306;p3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07" name="Google Shape;307;p35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08" name="Google Shape;308;p35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9" name="Google Shape;309;p35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10" name="Google Shape;310;p35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1" name="Google Shape;311;p35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2" name="Google Shape;312;p35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3" name="Google Shape;313;p35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314" name="Google Shape;314;p35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315" name="Google Shape;315;p35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6" name="Google Shape;316;p35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7" name="Google Shape;317;p35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318" name="Google Shape;318;p35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5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35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35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35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35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" name="Google Shape;329;p35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" name="Google Shape;330;p35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" name="Google Shape;331;p35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" name="Google Shape;332;p35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p35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5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55"/>
          <p:cNvSpPr txBox="1"/>
          <p:nvPr/>
        </p:nvSpPr>
        <p:spPr>
          <a:xfrm>
            <a:off x="0" y="-12654"/>
            <a:ext cx="13644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X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37" name="Google Shape;3337;p55"/>
          <p:cNvGrpSpPr/>
          <p:nvPr/>
        </p:nvGrpSpPr>
        <p:grpSpPr>
          <a:xfrm>
            <a:off x="1305163" y="71718"/>
            <a:ext cx="9569825" cy="6660776"/>
            <a:chOff x="1305163" y="71718"/>
            <a:chExt cx="9569825" cy="6660776"/>
          </a:xfrm>
        </p:grpSpPr>
        <p:sp>
          <p:nvSpPr>
            <p:cNvPr id="3338" name="Google Shape;3338;p55"/>
            <p:cNvSpPr/>
            <p:nvPr/>
          </p:nvSpPr>
          <p:spPr>
            <a:xfrm>
              <a:off x="1305163" y="71718"/>
              <a:ext cx="9569825" cy="666077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947939" y="605185"/>
              <a:ext cx="6284259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55"/>
            <p:cNvSpPr txBox="1"/>
            <p:nvPr/>
          </p:nvSpPr>
          <p:spPr>
            <a:xfrm>
              <a:off x="2947940" y="107619"/>
              <a:ext cx="1550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주문/결제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947938" y="1127605"/>
              <a:ext cx="6284259" cy="67899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ko-KR" sz="105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주문자 정보</a:t>
              </a:r>
              <a:endParaRPr b="1" i="0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Gildong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947938" y="1867357"/>
              <a:ext cx="6284259" cy="544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 여부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배송                    배송X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배지 체크 표시1 윤곽선" id="3343" name="Google Shape;3343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344" name="Google Shape;3344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2857" y="2126426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45" name="Google Shape;3345;p55"/>
            <p:cNvGrpSpPr/>
            <p:nvPr/>
          </p:nvGrpSpPr>
          <p:grpSpPr>
            <a:xfrm>
              <a:off x="2947938" y="2472159"/>
              <a:ext cx="6284259" cy="1385116"/>
              <a:chOff x="2947941" y="3924988"/>
              <a:chExt cx="6284259" cy="1385116"/>
            </a:xfrm>
          </p:grpSpPr>
          <p:sp>
            <p:nvSpPr>
              <p:cNvPr id="3346" name="Google Shape;3346;p55"/>
              <p:cNvSpPr/>
              <p:nvPr/>
            </p:nvSpPr>
            <p:spPr>
              <a:xfrm>
                <a:off x="2947941" y="3924988"/>
                <a:ext cx="6284259" cy="13851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할인 및 마일리지</a:t>
                </a:r>
                <a:endParaRPr b="0" i="0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 적용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적용 : 3,000원                  (사용가능 : 2장, 보유 : 3장)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마일리지 적용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보유 마일리지 : 4,567원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: 0원 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7" name="Google Shape;3347;p55"/>
              <p:cNvSpPr/>
              <p:nvPr/>
            </p:nvSpPr>
            <p:spPr>
              <a:xfrm>
                <a:off x="3800349" y="5090468"/>
                <a:ext cx="798157" cy="179295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사용하기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8" name="Google Shape;3348;p55"/>
              <p:cNvSpPr/>
              <p:nvPr/>
            </p:nvSpPr>
            <p:spPr>
              <a:xfrm>
                <a:off x="4099288" y="4364204"/>
                <a:ext cx="798157" cy="179295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쿠폰사용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9" name="Google Shape;3349;p55"/>
            <p:cNvSpPr/>
            <p:nvPr/>
          </p:nvSpPr>
          <p:spPr>
            <a:xfrm>
              <a:off x="5493917" y="6129446"/>
              <a:ext cx="1192306" cy="504436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0" name="Google Shape;3350;p55"/>
          <p:cNvSpPr/>
          <p:nvPr/>
        </p:nvSpPr>
        <p:spPr>
          <a:xfrm>
            <a:off x="2947937" y="3918032"/>
            <a:ext cx="6284259" cy="10321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56"/>
          <p:cNvSpPr/>
          <p:nvPr/>
        </p:nvSpPr>
        <p:spPr>
          <a:xfrm>
            <a:off x="1305163" y="71718"/>
            <a:ext cx="9569825" cy="66607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6" name="Google Shape;3356;p56"/>
          <p:cNvSpPr/>
          <p:nvPr/>
        </p:nvSpPr>
        <p:spPr>
          <a:xfrm>
            <a:off x="2947939" y="605185"/>
            <a:ext cx="6284259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56"/>
          <p:cNvSpPr txBox="1"/>
          <p:nvPr/>
        </p:nvSpPr>
        <p:spPr>
          <a:xfrm>
            <a:off x="2947940" y="107619"/>
            <a:ext cx="15504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56"/>
          <p:cNvSpPr/>
          <p:nvPr/>
        </p:nvSpPr>
        <p:spPr>
          <a:xfrm>
            <a:off x="2947938" y="1127605"/>
            <a:ext cx="6284259" cy="678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9" name="Google Shape;3359;p56"/>
          <p:cNvSpPr/>
          <p:nvPr/>
        </p:nvSpPr>
        <p:spPr>
          <a:xfrm>
            <a:off x="2947938" y="1867356"/>
            <a:ext cx="6284259" cy="18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 금천구 가마산로 70 상세주소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360" name="Google Shape;336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361" name="Google Shape;336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62" name="Google Shape;3362;p56"/>
          <p:cNvSpPr/>
          <p:nvPr/>
        </p:nvSpPr>
        <p:spPr>
          <a:xfrm>
            <a:off x="5493917" y="6129446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단색으로 채워진" id="3363" name="Google Shape;336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364" name="Google Shape;336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65" name="Google Shape;3365;p56"/>
          <p:cNvSpPr/>
          <p:nvPr/>
        </p:nvSpPr>
        <p:spPr>
          <a:xfrm>
            <a:off x="5584326" y="2699855"/>
            <a:ext cx="1101897" cy="205155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56"/>
          <p:cNvSpPr txBox="1"/>
          <p:nvPr/>
        </p:nvSpPr>
        <p:spPr>
          <a:xfrm>
            <a:off x="0" y="-12654"/>
            <a:ext cx="13901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67" name="Google Shape;3367;p56"/>
          <p:cNvGrpSpPr/>
          <p:nvPr/>
        </p:nvGrpSpPr>
        <p:grpSpPr>
          <a:xfrm>
            <a:off x="2947938" y="3730148"/>
            <a:ext cx="6284259" cy="1385116"/>
            <a:chOff x="2947941" y="3924988"/>
            <a:chExt cx="6284259" cy="1385116"/>
          </a:xfrm>
        </p:grpSpPr>
        <p:sp>
          <p:nvSpPr>
            <p:cNvPr id="3368" name="Google Shape;3368;p56"/>
            <p:cNvSpPr/>
            <p:nvPr/>
          </p:nvSpPr>
          <p:spPr>
            <a:xfrm>
              <a:off x="2947941" y="3924988"/>
              <a:ext cx="6284259" cy="13851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및 마일리지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: 3,000원                  (사용가능 : 2장, 보유 : 3장)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 : 4,567원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 : 0원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9" name="Google Shape;3369;p56"/>
            <p:cNvSpPr/>
            <p:nvPr/>
          </p:nvSpPr>
          <p:spPr>
            <a:xfrm>
              <a:off x="3800349" y="5090468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56"/>
            <p:cNvSpPr/>
            <p:nvPr/>
          </p:nvSpPr>
          <p:spPr>
            <a:xfrm>
              <a:off x="4083925" y="4357431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1" name="Google Shape;3371;p56"/>
          <p:cNvSpPr/>
          <p:nvPr/>
        </p:nvSpPr>
        <p:spPr>
          <a:xfrm>
            <a:off x="2947937" y="5176019"/>
            <a:ext cx="6284259" cy="9130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gb3b9f59a8b_3_1101"/>
          <p:cNvSpPr/>
          <p:nvPr/>
        </p:nvSpPr>
        <p:spPr>
          <a:xfrm>
            <a:off x="2947939" y="605185"/>
            <a:ext cx="62844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7" name="Google Shape;3377;gb3b9f59a8b_3_1101"/>
          <p:cNvSpPr txBox="1"/>
          <p:nvPr/>
        </p:nvSpPr>
        <p:spPr>
          <a:xfrm>
            <a:off x="2947940" y="107619"/>
            <a:ext cx="15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gb3b9f59a8b_3_1101"/>
          <p:cNvSpPr/>
          <p:nvPr/>
        </p:nvSpPr>
        <p:spPr>
          <a:xfrm>
            <a:off x="2947938" y="1127605"/>
            <a:ext cx="6284400" cy="67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9" name="Google Shape;3379;gb3b9f59a8b_3_1101"/>
          <p:cNvSpPr/>
          <p:nvPr/>
        </p:nvSpPr>
        <p:spPr>
          <a:xfrm>
            <a:off x="2947950" y="1867349"/>
            <a:ext cx="6284400" cy="365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380" name="Google Shape;3380;gb3b9f59a8b_3_1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381" name="Google Shape;3381;gb3b9f59a8b_3_1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b3b9f59a8b_3_1101"/>
          <p:cNvSpPr/>
          <p:nvPr/>
        </p:nvSpPr>
        <p:spPr>
          <a:xfrm>
            <a:off x="5584326" y="2699855"/>
            <a:ext cx="1101900" cy="2052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3" name="Google Shape;3383;gb3b9f59a8b_3_1101"/>
          <p:cNvSpPr txBox="1"/>
          <p:nvPr/>
        </p:nvSpPr>
        <p:spPr>
          <a:xfrm>
            <a:off x="0" y="-12654"/>
            <a:ext cx="139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단색으로 채워진" id="3384" name="Google Shape;3384;gb3b9f59a8b_3_1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2" y="2652813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385" name="Google Shape;3385;gb3b9f59a8b_3_1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519" y="2652814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6" name="Google Shape;3386;gb3b9f59a8b_3_1101"/>
          <p:cNvSpPr/>
          <p:nvPr/>
        </p:nvSpPr>
        <p:spPr>
          <a:xfrm>
            <a:off x="3967616" y="3429787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7" name="Google Shape;3387;gb3b9f59a8b_3_1101"/>
          <p:cNvSpPr txBox="1"/>
          <p:nvPr/>
        </p:nvSpPr>
        <p:spPr>
          <a:xfrm>
            <a:off x="3031535" y="3789894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8" name="Google Shape;3388;gb3b9f59a8b_3_1101"/>
          <p:cNvSpPr txBox="1"/>
          <p:nvPr/>
        </p:nvSpPr>
        <p:spPr>
          <a:xfrm>
            <a:off x="3082025" y="3412875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gb3b9f59a8b_3_1101"/>
          <p:cNvSpPr txBox="1"/>
          <p:nvPr/>
        </p:nvSpPr>
        <p:spPr>
          <a:xfrm>
            <a:off x="3082025" y="3052800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gb3b9f59a8b_3_1101"/>
          <p:cNvSpPr txBox="1"/>
          <p:nvPr/>
        </p:nvSpPr>
        <p:spPr>
          <a:xfrm>
            <a:off x="3031525" y="4576000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gb3b9f59a8b_3_1101"/>
          <p:cNvSpPr txBox="1"/>
          <p:nvPr/>
        </p:nvSpPr>
        <p:spPr>
          <a:xfrm>
            <a:off x="9586425" y="4237475"/>
            <a:ext cx="25143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 및 전화번호는 회원세션의 정보값으로 고정, 배송지명 배송주소 필수값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 찾기는 배송지 추가와 마찬가지로 다음api이용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92" name="Google Shape;3392;gb3b9f59a8b_3_1101"/>
          <p:cNvGrpSpPr/>
          <p:nvPr/>
        </p:nvGrpSpPr>
        <p:grpSpPr>
          <a:xfrm>
            <a:off x="3993500" y="3798346"/>
            <a:ext cx="3784081" cy="284679"/>
            <a:chOff x="4212399" y="3181812"/>
            <a:chExt cx="3784081" cy="284679"/>
          </a:xfrm>
        </p:grpSpPr>
        <p:sp>
          <p:nvSpPr>
            <p:cNvPr id="3393" name="Google Shape;3393;gb3b9f59a8b_3_1101"/>
            <p:cNvSpPr/>
            <p:nvPr/>
          </p:nvSpPr>
          <p:spPr>
            <a:xfrm>
              <a:off x="6862480" y="3181812"/>
              <a:ext cx="1134000" cy="2601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gb3b9f59a8b_3_1101"/>
            <p:cNvSpPr/>
            <p:nvPr/>
          </p:nvSpPr>
          <p:spPr>
            <a:xfrm>
              <a:off x="4212399" y="3206391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도로명 주소</a:t>
              </a:r>
              <a:endParaRPr b="0" i="0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95" name="Google Shape;3395;gb3b9f59a8b_3_1101"/>
          <p:cNvSpPr/>
          <p:nvPr/>
        </p:nvSpPr>
        <p:spPr>
          <a:xfrm>
            <a:off x="3980526" y="4251688"/>
            <a:ext cx="37842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주소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6" name="Google Shape;3396;gb3b9f59a8b_3_1101"/>
          <p:cNvSpPr txBox="1"/>
          <p:nvPr/>
        </p:nvSpPr>
        <p:spPr>
          <a:xfrm>
            <a:off x="3967625" y="4560075"/>
            <a:ext cx="3810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7" name="Google Shape;3397;gb3b9f59a8b_3_1101"/>
          <p:cNvSpPr txBox="1"/>
          <p:nvPr/>
        </p:nvSpPr>
        <p:spPr>
          <a:xfrm>
            <a:off x="3967625" y="3028913"/>
            <a:ext cx="3810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p57"/>
          <p:cNvSpPr/>
          <p:nvPr/>
        </p:nvSpPr>
        <p:spPr>
          <a:xfrm>
            <a:off x="1305163" y="71718"/>
            <a:ext cx="9569825" cy="66607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3" name="Google Shape;3403;p57"/>
          <p:cNvSpPr/>
          <p:nvPr/>
        </p:nvSpPr>
        <p:spPr>
          <a:xfrm>
            <a:off x="2947939" y="605185"/>
            <a:ext cx="6284259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4" name="Google Shape;3404;p57"/>
          <p:cNvSpPr txBox="1"/>
          <p:nvPr/>
        </p:nvSpPr>
        <p:spPr>
          <a:xfrm>
            <a:off x="2947940" y="107619"/>
            <a:ext cx="15504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57"/>
          <p:cNvSpPr/>
          <p:nvPr/>
        </p:nvSpPr>
        <p:spPr>
          <a:xfrm>
            <a:off x="2947938" y="1127605"/>
            <a:ext cx="6284259" cy="678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6" name="Google Shape;3406;p57"/>
          <p:cNvSpPr/>
          <p:nvPr/>
        </p:nvSpPr>
        <p:spPr>
          <a:xfrm>
            <a:off x="2947938" y="1867356"/>
            <a:ext cx="6284259" cy="18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 금천구 가마산로 70 상세주소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407" name="Google Shape;340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408" name="Google Shape;340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09" name="Google Shape;3409;p57"/>
          <p:cNvSpPr/>
          <p:nvPr/>
        </p:nvSpPr>
        <p:spPr>
          <a:xfrm>
            <a:off x="5493917" y="6129446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단색으로 채워진" id="3410" name="Google Shape;3410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411" name="Google Shape;341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12" name="Google Shape;3412;p57"/>
          <p:cNvSpPr/>
          <p:nvPr/>
        </p:nvSpPr>
        <p:spPr>
          <a:xfrm>
            <a:off x="5584326" y="2699855"/>
            <a:ext cx="1101897" cy="205155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57"/>
          <p:cNvSpPr txBox="1"/>
          <p:nvPr/>
        </p:nvSpPr>
        <p:spPr>
          <a:xfrm>
            <a:off x="0" y="-12654"/>
            <a:ext cx="13901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4" name="Google Shape;3414;p57"/>
          <p:cNvGrpSpPr/>
          <p:nvPr/>
        </p:nvGrpSpPr>
        <p:grpSpPr>
          <a:xfrm>
            <a:off x="2947938" y="3730148"/>
            <a:ext cx="6284259" cy="1385116"/>
            <a:chOff x="2947941" y="3924988"/>
            <a:chExt cx="6284259" cy="1385116"/>
          </a:xfrm>
        </p:grpSpPr>
        <p:sp>
          <p:nvSpPr>
            <p:cNvPr id="3415" name="Google Shape;3415;p57"/>
            <p:cNvSpPr/>
            <p:nvPr/>
          </p:nvSpPr>
          <p:spPr>
            <a:xfrm>
              <a:off x="2947941" y="3924988"/>
              <a:ext cx="6284259" cy="13851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및 마일리지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: 3,000원                  (사용가능 : 2장, 보유 : 3장)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 : 4,567원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 : 0원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3800349" y="5090468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083925" y="4348604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8" name="Google Shape;3418;p57"/>
          <p:cNvGrpSpPr/>
          <p:nvPr/>
        </p:nvGrpSpPr>
        <p:grpSpPr>
          <a:xfrm>
            <a:off x="6898277" y="552205"/>
            <a:ext cx="6276480" cy="4109265"/>
            <a:chOff x="5941726" y="713741"/>
            <a:chExt cx="6276480" cy="4109265"/>
          </a:xfrm>
        </p:grpSpPr>
        <p:sp>
          <p:nvSpPr>
            <p:cNvPr id="3419" name="Google Shape;3419;p57"/>
            <p:cNvSpPr/>
            <p:nvPr/>
          </p:nvSpPr>
          <p:spPr>
            <a:xfrm>
              <a:off x="5941726" y="713741"/>
              <a:ext cx="6112057" cy="41092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0" name="Google Shape;3420;p57"/>
            <p:cNvSpPr txBox="1"/>
            <p:nvPr/>
          </p:nvSpPr>
          <p:spPr>
            <a:xfrm>
              <a:off x="6106149" y="1624438"/>
              <a:ext cx="6112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                    주소                     연락처                     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11401735" y="2224689"/>
              <a:ext cx="552900" cy="2385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닫기 윤곽선" id="3422" name="Google Shape;3422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784768" y="760077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3" name="Google Shape;3423;p57"/>
            <p:cNvSpPr txBox="1"/>
            <p:nvPr/>
          </p:nvSpPr>
          <p:spPr>
            <a:xfrm>
              <a:off x="8081477" y="853847"/>
              <a:ext cx="18325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 목록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4" name="Google Shape;3424;p57"/>
          <p:cNvSpPr/>
          <p:nvPr/>
        </p:nvSpPr>
        <p:spPr>
          <a:xfrm>
            <a:off x="2947937" y="5176019"/>
            <a:ext cx="6284259" cy="8841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5" name="Google Shape;3425;p57"/>
          <p:cNvSpPr txBox="1"/>
          <p:nvPr/>
        </p:nvSpPr>
        <p:spPr>
          <a:xfrm>
            <a:off x="7070475" y="2405075"/>
            <a:ext cx="49035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길동이      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9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금천구 범안로12길 29-14          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010-1234-1234</a:t>
            </a:r>
            <a:endParaRPr b="0" i="0" sz="9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태성팰리스 </a:t>
            </a: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6" name="Google Shape;3426;p57"/>
          <p:cNvSpPr/>
          <p:nvPr/>
        </p:nvSpPr>
        <p:spPr>
          <a:xfrm>
            <a:off x="12358236" y="2594312"/>
            <a:ext cx="552900" cy="238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7" name="Google Shape;3427;p57"/>
          <p:cNvCxnSpPr/>
          <p:nvPr/>
        </p:nvCxnSpPr>
        <p:spPr>
          <a:xfrm rot="10800000">
            <a:off x="12811336" y="2699840"/>
            <a:ext cx="9870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8" name="Google Shape;3428;p57"/>
          <p:cNvSpPr txBox="1"/>
          <p:nvPr/>
        </p:nvSpPr>
        <p:spPr>
          <a:xfrm>
            <a:off x="7070475" y="1806600"/>
            <a:ext cx="49035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길동이      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9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금천구 가마산로70   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010-1234-1234</a:t>
            </a:r>
            <a:endParaRPr b="0" i="0" sz="9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상세주소 </a:t>
            </a: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2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gaa48695067_1_120"/>
          <p:cNvSpPr/>
          <p:nvPr/>
        </p:nvSpPr>
        <p:spPr>
          <a:xfrm>
            <a:off x="1305163" y="71718"/>
            <a:ext cx="9569700" cy="666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4" name="Google Shape;3434;gaa48695067_1_120"/>
          <p:cNvSpPr/>
          <p:nvPr/>
        </p:nvSpPr>
        <p:spPr>
          <a:xfrm>
            <a:off x="2947939" y="605185"/>
            <a:ext cx="62844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aa48695067_1_120"/>
          <p:cNvSpPr txBox="1"/>
          <p:nvPr/>
        </p:nvSpPr>
        <p:spPr>
          <a:xfrm>
            <a:off x="2947940" y="107619"/>
            <a:ext cx="15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6" name="Google Shape;3436;gaa48695067_1_120"/>
          <p:cNvSpPr/>
          <p:nvPr/>
        </p:nvSpPr>
        <p:spPr>
          <a:xfrm>
            <a:off x="2947938" y="1127605"/>
            <a:ext cx="6284400" cy="67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7" name="Google Shape;3437;gaa48695067_1_120"/>
          <p:cNvSpPr/>
          <p:nvPr/>
        </p:nvSpPr>
        <p:spPr>
          <a:xfrm>
            <a:off x="2947950" y="1867343"/>
            <a:ext cx="6284400" cy="37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438" name="Google Shape;3438;gaa48695067_1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439" name="Google Shape;3439;gaa48695067_1_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40" name="Google Shape;3440;gaa48695067_1_120"/>
          <p:cNvSpPr/>
          <p:nvPr/>
        </p:nvSpPr>
        <p:spPr>
          <a:xfrm>
            <a:off x="5584326" y="2699855"/>
            <a:ext cx="1101900" cy="2052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gaa48695067_1_120"/>
          <p:cNvSpPr txBox="1"/>
          <p:nvPr/>
        </p:nvSpPr>
        <p:spPr>
          <a:xfrm>
            <a:off x="0" y="-12654"/>
            <a:ext cx="139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442" name="Google Shape;3442;gaa48695067_1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9" y="26699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443" name="Google Shape;3443;gaa48695067_1_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7492" y="2652824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44" name="Google Shape;3444;gaa48695067_1_120"/>
          <p:cNvSpPr/>
          <p:nvPr/>
        </p:nvSpPr>
        <p:spPr>
          <a:xfrm>
            <a:off x="3967616" y="3429787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5" name="Google Shape;3445;gaa48695067_1_120"/>
          <p:cNvSpPr txBox="1"/>
          <p:nvPr/>
        </p:nvSpPr>
        <p:spPr>
          <a:xfrm>
            <a:off x="3031535" y="3789894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6" name="Google Shape;3446;gaa48695067_1_120"/>
          <p:cNvSpPr txBox="1"/>
          <p:nvPr/>
        </p:nvSpPr>
        <p:spPr>
          <a:xfrm>
            <a:off x="3082025" y="3052800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7" name="Google Shape;3447;gaa48695067_1_120"/>
          <p:cNvSpPr/>
          <p:nvPr/>
        </p:nvSpPr>
        <p:spPr>
          <a:xfrm>
            <a:off x="3967616" y="306121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8" name="Google Shape;3448;gaa48695067_1_120"/>
          <p:cNvSpPr/>
          <p:nvPr/>
        </p:nvSpPr>
        <p:spPr>
          <a:xfrm>
            <a:off x="3967629" y="4644787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gaa48695067_1_120"/>
          <p:cNvSpPr txBox="1"/>
          <p:nvPr/>
        </p:nvSpPr>
        <p:spPr>
          <a:xfrm>
            <a:off x="3082025" y="4650325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0" name="Google Shape;3450;gaa48695067_1_120"/>
          <p:cNvGrpSpPr/>
          <p:nvPr/>
        </p:nvGrpSpPr>
        <p:grpSpPr>
          <a:xfrm>
            <a:off x="3980587" y="3810608"/>
            <a:ext cx="3784081" cy="284679"/>
            <a:chOff x="4212399" y="3181812"/>
            <a:chExt cx="3784081" cy="284679"/>
          </a:xfrm>
        </p:grpSpPr>
        <p:sp>
          <p:nvSpPr>
            <p:cNvPr id="3451" name="Google Shape;3451;gaa48695067_1_120"/>
            <p:cNvSpPr/>
            <p:nvPr/>
          </p:nvSpPr>
          <p:spPr>
            <a:xfrm>
              <a:off x="6862480" y="3181812"/>
              <a:ext cx="1134000" cy="2601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gaa48695067_1_120"/>
            <p:cNvSpPr/>
            <p:nvPr/>
          </p:nvSpPr>
          <p:spPr>
            <a:xfrm>
              <a:off x="4212399" y="3206391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53" name="Google Shape;3453;gaa48695067_1_120"/>
          <p:cNvSpPr/>
          <p:nvPr/>
        </p:nvSpPr>
        <p:spPr>
          <a:xfrm>
            <a:off x="3980526" y="4216025"/>
            <a:ext cx="37842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58"/>
          <p:cNvSpPr/>
          <p:nvPr/>
        </p:nvSpPr>
        <p:spPr>
          <a:xfrm>
            <a:off x="1305163" y="71718"/>
            <a:ext cx="9569825" cy="66607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9" name="Google Shape;3459;p58"/>
          <p:cNvSpPr/>
          <p:nvPr/>
        </p:nvSpPr>
        <p:spPr>
          <a:xfrm>
            <a:off x="2947939" y="605185"/>
            <a:ext cx="6284259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58"/>
          <p:cNvSpPr txBox="1"/>
          <p:nvPr/>
        </p:nvSpPr>
        <p:spPr>
          <a:xfrm>
            <a:off x="2947940" y="107619"/>
            <a:ext cx="15504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58"/>
          <p:cNvSpPr/>
          <p:nvPr/>
        </p:nvSpPr>
        <p:spPr>
          <a:xfrm>
            <a:off x="2947938" y="1127605"/>
            <a:ext cx="6284259" cy="678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2" name="Google Shape;3462;p58"/>
          <p:cNvSpPr/>
          <p:nvPr/>
        </p:nvSpPr>
        <p:spPr>
          <a:xfrm>
            <a:off x="2947938" y="1867356"/>
            <a:ext cx="6284259" cy="18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08500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 금천구 가마산로 70(가산동) 상세주소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463" name="Google Shape;34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464" name="Google Shape;34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65" name="Google Shape;3465;p58"/>
          <p:cNvSpPr/>
          <p:nvPr/>
        </p:nvSpPr>
        <p:spPr>
          <a:xfrm>
            <a:off x="5493917" y="6144099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단색으로 채워진" id="3466" name="Google Shape;3466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467" name="Google Shape;346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68" name="Google Shape;3468;p58"/>
          <p:cNvSpPr/>
          <p:nvPr/>
        </p:nvSpPr>
        <p:spPr>
          <a:xfrm>
            <a:off x="5584326" y="2699855"/>
            <a:ext cx="1101897" cy="205155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58"/>
          <p:cNvSpPr txBox="1"/>
          <p:nvPr/>
        </p:nvSpPr>
        <p:spPr>
          <a:xfrm>
            <a:off x="0" y="-12654"/>
            <a:ext cx="13901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사용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0" name="Google Shape;3470;p58"/>
          <p:cNvGrpSpPr/>
          <p:nvPr/>
        </p:nvGrpSpPr>
        <p:grpSpPr>
          <a:xfrm>
            <a:off x="2947938" y="3730148"/>
            <a:ext cx="6284259" cy="1385116"/>
            <a:chOff x="2947941" y="3924988"/>
            <a:chExt cx="6284259" cy="1385116"/>
          </a:xfrm>
        </p:grpSpPr>
        <p:sp>
          <p:nvSpPr>
            <p:cNvPr id="3471" name="Google Shape;3471;p58"/>
            <p:cNvSpPr/>
            <p:nvPr/>
          </p:nvSpPr>
          <p:spPr>
            <a:xfrm>
              <a:off x="2947941" y="3924988"/>
              <a:ext cx="6284259" cy="13851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및 마일리지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: 3,000원                  (사용가능 : 2장, 보유 : 3장)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 : 4,567원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 : 0원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2" name="Google Shape;3472;p58"/>
            <p:cNvSpPr/>
            <p:nvPr/>
          </p:nvSpPr>
          <p:spPr>
            <a:xfrm>
              <a:off x="3800349" y="5090468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58"/>
            <p:cNvSpPr/>
            <p:nvPr/>
          </p:nvSpPr>
          <p:spPr>
            <a:xfrm>
              <a:off x="4083925" y="4348604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4" name="Google Shape;3474;p58"/>
          <p:cNvGrpSpPr/>
          <p:nvPr/>
        </p:nvGrpSpPr>
        <p:grpSpPr>
          <a:xfrm>
            <a:off x="7529572" y="463706"/>
            <a:ext cx="3070476" cy="4109265"/>
            <a:chOff x="5941726" y="713741"/>
            <a:chExt cx="6276480" cy="4109265"/>
          </a:xfrm>
        </p:grpSpPr>
        <p:sp>
          <p:nvSpPr>
            <p:cNvPr id="3475" name="Google Shape;3475;p58"/>
            <p:cNvSpPr/>
            <p:nvPr/>
          </p:nvSpPr>
          <p:spPr>
            <a:xfrm>
              <a:off x="5941726" y="713741"/>
              <a:ext cx="6112057" cy="41092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6" name="Google Shape;3476;p58"/>
            <p:cNvSpPr txBox="1"/>
            <p:nvPr/>
          </p:nvSpPr>
          <p:spPr>
            <a:xfrm>
              <a:off x="6106149" y="1624438"/>
              <a:ext cx="6112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쿠폰 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58"/>
            <p:cNvSpPr txBox="1"/>
            <p:nvPr/>
          </p:nvSpPr>
          <p:spPr>
            <a:xfrm>
              <a:off x="7323380" y="853122"/>
              <a:ext cx="33487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선택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8" name="Google Shape;3478;p58"/>
          <p:cNvSpPr/>
          <p:nvPr/>
        </p:nvSpPr>
        <p:spPr>
          <a:xfrm>
            <a:off x="7812853" y="1734415"/>
            <a:ext cx="2598936" cy="3092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무료배송 3,000원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닫기 윤곽선" id="3479" name="Google Shape;347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39753" y="516686"/>
            <a:ext cx="234151" cy="2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0" name="Google Shape;3480;p58"/>
          <p:cNvSpPr/>
          <p:nvPr/>
        </p:nvSpPr>
        <p:spPr>
          <a:xfrm>
            <a:off x="8476837" y="3599132"/>
            <a:ext cx="1095510" cy="30926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1" name="Google Shape;3481;p58"/>
          <p:cNvSpPr/>
          <p:nvPr/>
        </p:nvSpPr>
        <p:spPr>
          <a:xfrm>
            <a:off x="2947937" y="5176019"/>
            <a:ext cx="6284259" cy="8841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5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9"/>
          <p:cNvSpPr/>
          <p:nvPr/>
        </p:nvSpPr>
        <p:spPr>
          <a:xfrm>
            <a:off x="1305163" y="71718"/>
            <a:ext cx="9569825" cy="66607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7" name="Google Shape;3487;p59"/>
          <p:cNvSpPr/>
          <p:nvPr/>
        </p:nvSpPr>
        <p:spPr>
          <a:xfrm>
            <a:off x="2947939" y="605185"/>
            <a:ext cx="6284259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p59"/>
          <p:cNvSpPr txBox="1"/>
          <p:nvPr/>
        </p:nvSpPr>
        <p:spPr>
          <a:xfrm>
            <a:off x="2947940" y="107619"/>
            <a:ext cx="15504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9" name="Google Shape;3489;p59"/>
          <p:cNvSpPr/>
          <p:nvPr/>
        </p:nvSpPr>
        <p:spPr>
          <a:xfrm>
            <a:off x="2947938" y="1127605"/>
            <a:ext cx="6284259" cy="678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0" name="Google Shape;3490;p59"/>
          <p:cNvSpPr/>
          <p:nvPr/>
        </p:nvSpPr>
        <p:spPr>
          <a:xfrm>
            <a:off x="2947938" y="1867356"/>
            <a:ext cx="6284259" cy="18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금천구 가산동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491" name="Google Shape;349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492" name="Google Shape;3492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p59"/>
          <p:cNvSpPr/>
          <p:nvPr/>
        </p:nvSpPr>
        <p:spPr>
          <a:xfrm>
            <a:off x="5493917" y="6144099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단색으로 채워진" id="3494" name="Google Shape;349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17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495" name="Google Shape;349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494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96" name="Google Shape;3496;p59"/>
          <p:cNvSpPr/>
          <p:nvPr/>
        </p:nvSpPr>
        <p:spPr>
          <a:xfrm>
            <a:off x="5584326" y="2699855"/>
            <a:ext cx="1101897" cy="205155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7" name="Google Shape;3497;p59"/>
          <p:cNvSpPr txBox="1"/>
          <p:nvPr/>
        </p:nvSpPr>
        <p:spPr>
          <a:xfrm>
            <a:off x="0" y="-12654"/>
            <a:ext cx="18325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사용하기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8" name="Google Shape;3498;p59"/>
          <p:cNvGrpSpPr/>
          <p:nvPr/>
        </p:nvGrpSpPr>
        <p:grpSpPr>
          <a:xfrm>
            <a:off x="2947938" y="3730148"/>
            <a:ext cx="6284259" cy="1385116"/>
            <a:chOff x="2947941" y="3924988"/>
            <a:chExt cx="6284259" cy="1385116"/>
          </a:xfrm>
        </p:grpSpPr>
        <p:sp>
          <p:nvSpPr>
            <p:cNvPr id="3499" name="Google Shape;3499;p59"/>
            <p:cNvSpPr/>
            <p:nvPr/>
          </p:nvSpPr>
          <p:spPr>
            <a:xfrm>
              <a:off x="2947941" y="3924988"/>
              <a:ext cx="6284259" cy="13851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및 마일리지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: 3,000원                  (사용가능 : 2장, 보유 : 3장)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 : 4,567원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 : 0원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0" name="Google Shape;3500;p59"/>
            <p:cNvSpPr/>
            <p:nvPr/>
          </p:nvSpPr>
          <p:spPr>
            <a:xfrm>
              <a:off x="3800349" y="5090468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59"/>
            <p:cNvSpPr/>
            <p:nvPr/>
          </p:nvSpPr>
          <p:spPr>
            <a:xfrm>
              <a:off x="4083925" y="4348604"/>
              <a:ext cx="798157" cy="179295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2" name="Google Shape;3502;p59"/>
          <p:cNvGrpSpPr/>
          <p:nvPr/>
        </p:nvGrpSpPr>
        <p:grpSpPr>
          <a:xfrm>
            <a:off x="7529572" y="463706"/>
            <a:ext cx="3070476" cy="4109265"/>
            <a:chOff x="5941726" y="713741"/>
            <a:chExt cx="6276480" cy="4109265"/>
          </a:xfrm>
        </p:grpSpPr>
        <p:sp>
          <p:nvSpPr>
            <p:cNvPr id="3503" name="Google Shape;3503;p59"/>
            <p:cNvSpPr/>
            <p:nvPr/>
          </p:nvSpPr>
          <p:spPr>
            <a:xfrm>
              <a:off x="5941726" y="713741"/>
              <a:ext cx="6112057" cy="41092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4" name="Google Shape;3504;p59"/>
            <p:cNvSpPr txBox="1"/>
            <p:nvPr/>
          </p:nvSpPr>
          <p:spPr>
            <a:xfrm>
              <a:off x="6106149" y="1624438"/>
              <a:ext cx="6112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59"/>
            <p:cNvSpPr txBox="1"/>
            <p:nvPr/>
          </p:nvSpPr>
          <p:spPr>
            <a:xfrm>
              <a:off x="7741402" y="879063"/>
              <a:ext cx="28713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닫기 윤곽선" id="3506" name="Google Shape;3506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9753" y="516686"/>
            <a:ext cx="234151" cy="2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59"/>
          <p:cNvSpPr txBox="1"/>
          <p:nvPr/>
        </p:nvSpPr>
        <p:spPr>
          <a:xfrm>
            <a:off x="7736600" y="1829815"/>
            <a:ext cx="6733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4,567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8" name="Google Shape;3508;p59"/>
          <p:cNvSpPr/>
          <p:nvPr/>
        </p:nvSpPr>
        <p:spPr>
          <a:xfrm>
            <a:off x="7757892" y="2263236"/>
            <a:ext cx="1402591" cy="3092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마일리지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59"/>
          <p:cNvSpPr/>
          <p:nvPr/>
        </p:nvSpPr>
        <p:spPr>
          <a:xfrm>
            <a:off x="8476837" y="3599132"/>
            <a:ext cx="1095510" cy="30926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59"/>
          <p:cNvSpPr/>
          <p:nvPr/>
        </p:nvSpPr>
        <p:spPr>
          <a:xfrm>
            <a:off x="9315776" y="2263236"/>
            <a:ext cx="1095510" cy="30926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전액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59"/>
          <p:cNvSpPr/>
          <p:nvPr/>
        </p:nvSpPr>
        <p:spPr>
          <a:xfrm>
            <a:off x="2947937" y="5176019"/>
            <a:ext cx="6284259" cy="8841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12" name="Google Shape;3512;p59"/>
          <p:cNvCxnSpPr>
            <a:stCxn id="3503" idx="2"/>
            <a:endCxn id="3508" idx="0"/>
          </p:cNvCxnSpPr>
          <p:nvPr/>
        </p:nvCxnSpPr>
        <p:spPr>
          <a:xfrm rot="10800000">
            <a:off x="8459092" y="2263271"/>
            <a:ext cx="565500" cy="23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13" name="Google Shape;3513;p59"/>
          <p:cNvSpPr/>
          <p:nvPr/>
        </p:nvSpPr>
        <p:spPr>
          <a:xfrm>
            <a:off x="9754159" y="1274599"/>
            <a:ext cx="1964178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마일리지 보다 많이 들어가면 경고창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b34b83731d_0_154"/>
          <p:cNvSpPr/>
          <p:nvPr/>
        </p:nvSpPr>
        <p:spPr>
          <a:xfrm>
            <a:off x="1305163" y="71718"/>
            <a:ext cx="9569700" cy="666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9" name="Google Shape;3519;gb34b83731d_0_154"/>
          <p:cNvSpPr/>
          <p:nvPr/>
        </p:nvSpPr>
        <p:spPr>
          <a:xfrm>
            <a:off x="2947939" y="605185"/>
            <a:ext cx="62844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gb34b83731d_0_154"/>
          <p:cNvSpPr txBox="1"/>
          <p:nvPr/>
        </p:nvSpPr>
        <p:spPr>
          <a:xfrm>
            <a:off x="2947940" y="107619"/>
            <a:ext cx="15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1" name="Google Shape;3521;gb34b83731d_0_154"/>
          <p:cNvSpPr/>
          <p:nvPr/>
        </p:nvSpPr>
        <p:spPr>
          <a:xfrm>
            <a:off x="2947938" y="1127605"/>
            <a:ext cx="6284400" cy="67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2" name="Google Shape;3522;gb34b83731d_0_154"/>
          <p:cNvSpPr/>
          <p:nvPr/>
        </p:nvSpPr>
        <p:spPr>
          <a:xfrm>
            <a:off x="2947938" y="1867356"/>
            <a:ext cx="6284400" cy="180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금천구 가산동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523" name="Google Shape;3523;gb34b83731d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524" name="Google Shape;3524;gb34b83731d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25" name="Google Shape;3525;gb34b83731d_0_154"/>
          <p:cNvSpPr/>
          <p:nvPr/>
        </p:nvSpPr>
        <p:spPr>
          <a:xfrm>
            <a:off x="5493917" y="6144099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단색으로 채워진" id="3526" name="Google Shape;3526;gb34b83731d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527" name="Google Shape;3527;gb34b83731d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28" name="Google Shape;3528;gb34b83731d_0_154"/>
          <p:cNvSpPr/>
          <p:nvPr/>
        </p:nvSpPr>
        <p:spPr>
          <a:xfrm>
            <a:off x="5584326" y="2699855"/>
            <a:ext cx="1101900" cy="2052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9" name="Google Shape;3529;gb34b83731d_0_154"/>
          <p:cNvSpPr txBox="1"/>
          <p:nvPr/>
        </p:nvSpPr>
        <p:spPr>
          <a:xfrm>
            <a:off x="0" y="-12654"/>
            <a:ext cx="183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사용하기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0" name="Google Shape;3530;gb34b83731d_0_154"/>
          <p:cNvGrpSpPr/>
          <p:nvPr/>
        </p:nvGrpSpPr>
        <p:grpSpPr>
          <a:xfrm>
            <a:off x="2947938" y="3730148"/>
            <a:ext cx="6284400" cy="1385100"/>
            <a:chOff x="2947941" y="3924988"/>
            <a:chExt cx="6284400" cy="1385100"/>
          </a:xfrm>
        </p:grpSpPr>
        <p:sp>
          <p:nvSpPr>
            <p:cNvPr id="3531" name="Google Shape;3531;gb34b83731d_0_154"/>
            <p:cNvSpPr/>
            <p:nvPr/>
          </p:nvSpPr>
          <p:spPr>
            <a:xfrm>
              <a:off x="2947941" y="3924988"/>
              <a:ext cx="6284400" cy="1385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및 마일리지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: 3,000원                  (사용가능 : 2장, 보유 : 3장)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 : 4,567원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 : 0원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2" name="Google Shape;3532;gb34b83731d_0_154"/>
            <p:cNvSpPr/>
            <p:nvPr/>
          </p:nvSpPr>
          <p:spPr>
            <a:xfrm>
              <a:off x="3800349" y="5090468"/>
              <a:ext cx="798300" cy="1794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b34b83731d_0_154"/>
            <p:cNvSpPr/>
            <p:nvPr/>
          </p:nvSpPr>
          <p:spPr>
            <a:xfrm>
              <a:off x="4083925" y="4348604"/>
              <a:ext cx="798300" cy="1794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4" name="Google Shape;3534;gb34b83731d_0_154"/>
          <p:cNvGrpSpPr/>
          <p:nvPr/>
        </p:nvGrpSpPr>
        <p:grpSpPr>
          <a:xfrm>
            <a:off x="7529551" y="463706"/>
            <a:ext cx="3070524" cy="4109400"/>
            <a:chOff x="5941726" y="713741"/>
            <a:chExt cx="6276623" cy="4109400"/>
          </a:xfrm>
        </p:grpSpPr>
        <p:sp>
          <p:nvSpPr>
            <p:cNvPr id="3535" name="Google Shape;3535;gb34b83731d_0_154"/>
            <p:cNvSpPr/>
            <p:nvPr/>
          </p:nvSpPr>
          <p:spPr>
            <a:xfrm>
              <a:off x="5941726" y="713741"/>
              <a:ext cx="6112200" cy="4109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6" name="Google Shape;3536;gb34b83731d_0_154"/>
            <p:cNvSpPr txBox="1"/>
            <p:nvPr/>
          </p:nvSpPr>
          <p:spPr>
            <a:xfrm>
              <a:off x="6106149" y="1624438"/>
              <a:ext cx="6112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b34b83731d_0_154"/>
            <p:cNvSpPr txBox="1"/>
            <p:nvPr/>
          </p:nvSpPr>
          <p:spPr>
            <a:xfrm>
              <a:off x="7741402" y="879063"/>
              <a:ext cx="287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닫기 윤곽선" id="3538" name="Google Shape;3538;gb34b83731d_0_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39753" y="516686"/>
            <a:ext cx="234151" cy="2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9" name="Google Shape;3539;gb34b83731d_0_154"/>
          <p:cNvSpPr txBox="1"/>
          <p:nvPr/>
        </p:nvSpPr>
        <p:spPr>
          <a:xfrm>
            <a:off x="7736600" y="1829815"/>
            <a:ext cx="6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4,567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0" name="Google Shape;3540;gb34b83731d_0_154"/>
          <p:cNvSpPr/>
          <p:nvPr/>
        </p:nvSpPr>
        <p:spPr>
          <a:xfrm>
            <a:off x="7757892" y="2263236"/>
            <a:ext cx="1402500" cy="30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마일리지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1" name="Google Shape;3541;gb34b83731d_0_154"/>
          <p:cNvSpPr/>
          <p:nvPr/>
        </p:nvSpPr>
        <p:spPr>
          <a:xfrm>
            <a:off x="8476837" y="3599132"/>
            <a:ext cx="1095600" cy="309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2" name="Google Shape;3542;gb34b83731d_0_154"/>
          <p:cNvSpPr/>
          <p:nvPr/>
        </p:nvSpPr>
        <p:spPr>
          <a:xfrm>
            <a:off x="9315776" y="2263236"/>
            <a:ext cx="1095600" cy="309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전액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3" name="Google Shape;3543;gb34b83731d_0_154"/>
          <p:cNvSpPr/>
          <p:nvPr/>
        </p:nvSpPr>
        <p:spPr>
          <a:xfrm>
            <a:off x="2947937" y="5176019"/>
            <a:ext cx="6284400" cy="88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4" name="Google Shape;3544;gb34b83731d_0_154"/>
          <p:cNvSpPr/>
          <p:nvPr/>
        </p:nvSpPr>
        <p:spPr>
          <a:xfrm>
            <a:off x="7989613" y="463700"/>
            <a:ext cx="2150400" cy="138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금액을 초과하셨습니다.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b34b83731d_0_154"/>
          <p:cNvSpPr/>
          <p:nvPr/>
        </p:nvSpPr>
        <p:spPr>
          <a:xfrm>
            <a:off x="8517037" y="1510395"/>
            <a:ext cx="1095600" cy="309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9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aa48695067_1_140"/>
          <p:cNvSpPr/>
          <p:nvPr/>
        </p:nvSpPr>
        <p:spPr>
          <a:xfrm>
            <a:off x="1305163" y="71718"/>
            <a:ext cx="9569700" cy="666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1" name="Google Shape;3551;gaa48695067_1_140"/>
          <p:cNvSpPr/>
          <p:nvPr/>
        </p:nvSpPr>
        <p:spPr>
          <a:xfrm>
            <a:off x="2947939" y="605185"/>
            <a:ext cx="62844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2" name="Google Shape;3552;gaa48695067_1_140"/>
          <p:cNvSpPr txBox="1"/>
          <p:nvPr/>
        </p:nvSpPr>
        <p:spPr>
          <a:xfrm>
            <a:off x="2947940" y="107619"/>
            <a:ext cx="15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3" name="Google Shape;3553;gaa48695067_1_140"/>
          <p:cNvSpPr/>
          <p:nvPr/>
        </p:nvSpPr>
        <p:spPr>
          <a:xfrm>
            <a:off x="2947938" y="1127605"/>
            <a:ext cx="6284400" cy="67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b="1" i="0" sz="105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Gildong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4" name="Google Shape;3554;gaa48695067_1_140"/>
          <p:cNvSpPr/>
          <p:nvPr/>
        </p:nvSpPr>
        <p:spPr>
          <a:xfrm>
            <a:off x="2947938" y="1867356"/>
            <a:ext cx="6284400" cy="180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배송                    배송X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기본 배송지          신규배송지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금천구 가산동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배지 체크 표시1 윤곽선" id="3555" name="Google Shape;3555;gaa48695067_1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124364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3556" name="Google Shape;3556;gaa48695067_1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122737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57" name="Google Shape;3557;gaa48695067_1_140"/>
          <p:cNvSpPr/>
          <p:nvPr/>
        </p:nvSpPr>
        <p:spPr>
          <a:xfrm>
            <a:off x="5493917" y="6129446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단색으로 채워진" id="3558" name="Google Shape;3558;gaa48695067_1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517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3559" name="Google Shape;3559;gaa48695067_1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494" y="2686926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60" name="Google Shape;3560;gaa48695067_1_140"/>
          <p:cNvSpPr/>
          <p:nvPr/>
        </p:nvSpPr>
        <p:spPr>
          <a:xfrm>
            <a:off x="5584326" y="2699855"/>
            <a:ext cx="1101900" cy="2052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gaa48695067_1_140"/>
          <p:cNvSpPr txBox="1"/>
          <p:nvPr/>
        </p:nvSpPr>
        <p:spPr>
          <a:xfrm>
            <a:off x="0" y="-12654"/>
            <a:ext cx="139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주문/결제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여부 선택 O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62" name="Google Shape;3562;gaa48695067_1_140"/>
          <p:cNvGrpSpPr/>
          <p:nvPr/>
        </p:nvGrpSpPr>
        <p:grpSpPr>
          <a:xfrm>
            <a:off x="2947938" y="3730148"/>
            <a:ext cx="6284400" cy="1385100"/>
            <a:chOff x="2947941" y="3924988"/>
            <a:chExt cx="6284400" cy="1385100"/>
          </a:xfrm>
        </p:grpSpPr>
        <p:sp>
          <p:nvSpPr>
            <p:cNvPr id="3563" name="Google Shape;3563;gaa48695067_1_140"/>
            <p:cNvSpPr/>
            <p:nvPr/>
          </p:nvSpPr>
          <p:spPr>
            <a:xfrm>
              <a:off x="2947941" y="3924988"/>
              <a:ext cx="6284400" cy="1385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 및 마일리지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: 3,000원                  (사용가능 : 2장, 보유 : 3장)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적용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마일리지 : 4,567원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 : 4000원 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4" name="Google Shape;3564;gaa48695067_1_140"/>
            <p:cNvSpPr/>
            <p:nvPr/>
          </p:nvSpPr>
          <p:spPr>
            <a:xfrm>
              <a:off x="4215424" y="5071593"/>
              <a:ext cx="798300" cy="1794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gaa48695067_1_140"/>
            <p:cNvSpPr/>
            <p:nvPr/>
          </p:nvSpPr>
          <p:spPr>
            <a:xfrm>
              <a:off x="4083925" y="4357431"/>
              <a:ext cx="798300" cy="1794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6" name="Google Shape;3566;gaa48695067_1_140"/>
          <p:cNvSpPr/>
          <p:nvPr/>
        </p:nvSpPr>
        <p:spPr>
          <a:xfrm>
            <a:off x="2947937" y="5176019"/>
            <a:ext cx="6284400" cy="91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결제금액</a:t>
            </a:r>
            <a:endParaRPr b="0" i="0" sz="12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                            6,000원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						       0원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할인 						       0원</a:t>
            </a:r>
            <a:endParaRPr b="0" i="0" sz="11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                                                                                           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6,000원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6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2" name="Google Shape;3572;p60"/>
          <p:cNvSpPr txBox="1"/>
          <p:nvPr/>
        </p:nvSpPr>
        <p:spPr>
          <a:xfrm>
            <a:off x="0" y="-12654"/>
            <a:ext cx="13708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(카카오페이)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73" name="Google Shape;3573;p60"/>
          <p:cNvGrpSpPr/>
          <p:nvPr/>
        </p:nvGrpSpPr>
        <p:grpSpPr>
          <a:xfrm>
            <a:off x="1305163" y="1555376"/>
            <a:ext cx="9569825" cy="4338917"/>
            <a:chOff x="1305163" y="71718"/>
            <a:chExt cx="9569825" cy="5822575"/>
          </a:xfrm>
        </p:grpSpPr>
        <p:sp>
          <p:nvSpPr>
            <p:cNvPr id="3574" name="Google Shape;3574;p60"/>
            <p:cNvSpPr/>
            <p:nvPr/>
          </p:nvSpPr>
          <p:spPr>
            <a:xfrm>
              <a:off x="1305163" y="71718"/>
              <a:ext cx="9569825" cy="582257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5" name="Google Shape;3575;p60"/>
            <p:cNvSpPr/>
            <p:nvPr/>
          </p:nvSpPr>
          <p:spPr>
            <a:xfrm>
              <a:off x="2947939" y="605185"/>
              <a:ext cx="6284259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60"/>
            <p:cNvSpPr txBox="1"/>
            <p:nvPr/>
          </p:nvSpPr>
          <p:spPr>
            <a:xfrm>
              <a:off x="2947940" y="107619"/>
              <a:ext cx="1550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주문/결제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60"/>
            <p:cNvSpPr/>
            <p:nvPr/>
          </p:nvSpPr>
          <p:spPr>
            <a:xfrm>
              <a:off x="2947938" y="1127605"/>
              <a:ext cx="6284259" cy="67899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주문자 정보</a:t>
              </a:r>
              <a:endParaRPr b="1" i="0" sz="9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Gildong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010-1234-1234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8" name="Google Shape;3578;p60"/>
            <p:cNvSpPr/>
            <p:nvPr/>
          </p:nvSpPr>
          <p:spPr>
            <a:xfrm>
              <a:off x="2947938" y="1867357"/>
              <a:ext cx="6284259" cy="54404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 여부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배송                    배송X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배지 체크 표시1 윤곽선" id="3579" name="Google Shape;3579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717" y="2122737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단색으로 채워진" id="3580" name="Google Shape;3580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2857" y="2126426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81" name="Google Shape;3581;p60"/>
            <p:cNvGrpSpPr/>
            <p:nvPr/>
          </p:nvGrpSpPr>
          <p:grpSpPr>
            <a:xfrm>
              <a:off x="2947938" y="2472159"/>
              <a:ext cx="6284259" cy="1385116"/>
              <a:chOff x="2947941" y="3924988"/>
              <a:chExt cx="6284259" cy="1385116"/>
            </a:xfrm>
          </p:grpSpPr>
          <p:sp>
            <p:nvSpPr>
              <p:cNvPr id="3582" name="Google Shape;3582;p60"/>
              <p:cNvSpPr/>
              <p:nvPr/>
            </p:nvSpPr>
            <p:spPr>
              <a:xfrm>
                <a:off x="2947941" y="3924988"/>
                <a:ext cx="6284259" cy="138511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rgbClr val="80746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할인 및 마일리지</a:t>
                </a:r>
                <a:endParaRPr b="0" i="0" sz="10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 적용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적용 : 3,000원                      (사용가능 : 2장, 보유 : 3장)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마일리지 적용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보유 마일리지 : 4,567원</a:t>
                </a:r>
                <a:endParaRPr b="0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: 0원 </a:t>
                </a:r>
                <a:endParaRPr b="0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3" name="Google Shape;3583;p60"/>
              <p:cNvSpPr/>
              <p:nvPr/>
            </p:nvSpPr>
            <p:spPr>
              <a:xfrm>
                <a:off x="3584703" y="5084054"/>
                <a:ext cx="798157" cy="179295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사용하기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4" name="Google Shape;3584;p60"/>
              <p:cNvSpPr/>
              <p:nvPr/>
            </p:nvSpPr>
            <p:spPr>
              <a:xfrm>
                <a:off x="3815717" y="4361671"/>
                <a:ext cx="798157" cy="179295"/>
              </a:xfrm>
              <a:prstGeom prst="rect">
                <a:avLst/>
              </a:prstGeom>
              <a:solidFill>
                <a:srgbClr val="FFEBC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쿠폰사용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5" name="Google Shape;3585;p60"/>
            <p:cNvSpPr/>
            <p:nvPr/>
          </p:nvSpPr>
          <p:spPr>
            <a:xfrm>
              <a:off x="5422200" y="5347671"/>
              <a:ext cx="1192306" cy="504436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60"/>
            <p:cNvSpPr/>
            <p:nvPr/>
          </p:nvSpPr>
          <p:spPr>
            <a:xfrm>
              <a:off x="2947937" y="3909769"/>
              <a:ext cx="6284259" cy="138511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남은 결제금액</a:t>
              </a:r>
              <a:endParaRPr b="0" i="0" sz="12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금액                                                                                                         6,000원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배송비 						       0원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할인 						       0원</a:t>
              </a:r>
              <a:endParaRPr b="0" i="0" sz="11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합계                                                                                               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87" name="Google Shape;3587;p6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588" name="Google Shape;3588;p6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589" name="Google Shape;3589;p6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90" name="Google Shape;3590;p6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591" name="Google Shape;3591;p6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92" name="Google Shape;3592;p6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593" name="Google Shape;3593;p6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594" name="Google Shape;3594;p60"/>
          <p:cNvCxnSpPr>
            <a:endCxn id="3585" idx="3"/>
          </p:cNvCxnSpPr>
          <p:nvPr/>
        </p:nvCxnSpPr>
        <p:spPr>
          <a:xfrm rot="10800000">
            <a:off x="6614506" y="5674907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5" name="Google Shape;3595;p60"/>
          <p:cNvSpPr/>
          <p:nvPr/>
        </p:nvSpPr>
        <p:spPr>
          <a:xfrm>
            <a:off x="7241056" y="5389402"/>
            <a:ext cx="1964178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결제하기 클릭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2" name="Google Shape;342;p36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sp>
          <p:nvSpPr>
            <p:cNvPr id="343" name="Google Shape;343;p36"/>
            <p:cNvSpPr/>
            <p:nvPr/>
          </p:nvSpPr>
          <p:spPr>
            <a:xfrm>
              <a:off x="1305165" y="1621722"/>
              <a:ext cx="9569825" cy="41784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36"/>
            <p:cNvSpPr txBox="1"/>
            <p:nvPr/>
          </p:nvSpPr>
          <p:spPr>
            <a:xfrm>
              <a:off x="5279283" y="1649504"/>
              <a:ext cx="16215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가산점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5" name="Google Shape;345;p3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46" name="Google Shape;346;p36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47" name="Google Shape;347;p36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48" name="Google Shape;348;p36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49" name="Google Shape;349;p36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0" name="Google Shape;350;p36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51" name="Google Shape;351;p36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2" name="Google Shape;352;p36"/>
          <p:cNvGrpSpPr/>
          <p:nvPr/>
        </p:nvGrpSpPr>
        <p:grpSpPr>
          <a:xfrm>
            <a:off x="1696677" y="2867982"/>
            <a:ext cx="8786800" cy="2618325"/>
            <a:chOff x="1695525" y="2566325"/>
            <a:chExt cx="8786800" cy="2618325"/>
          </a:xfrm>
        </p:grpSpPr>
        <p:sp>
          <p:nvSpPr>
            <p:cNvPr id="353" name="Google Shape;353;p36"/>
            <p:cNvSpPr/>
            <p:nvPr/>
          </p:nvSpPr>
          <p:spPr>
            <a:xfrm>
              <a:off x="309522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547602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98647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358713" y="5019950"/>
              <a:ext cx="156600" cy="1647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5978388" y="5019950"/>
              <a:ext cx="156600" cy="16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6676638" y="5019950"/>
              <a:ext cx="156600" cy="16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6"/>
            <p:cNvSpPr txBox="1"/>
            <p:nvPr/>
          </p:nvSpPr>
          <p:spPr>
            <a:xfrm>
              <a:off x="2969525" y="4040250"/>
              <a:ext cx="14913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10%할인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36"/>
            <p:cNvSpPr txBox="1"/>
            <p:nvPr/>
          </p:nvSpPr>
          <p:spPr>
            <a:xfrm>
              <a:off x="5350350" y="4097275"/>
              <a:ext cx="14913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종료된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7860775" y="4097275"/>
              <a:ext cx="18498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1000원 할인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36"/>
            <p:cNvSpPr txBox="1"/>
            <p:nvPr/>
          </p:nvSpPr>
          <p:spPr>
            <a:xfrm>
              <a:off x="342912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580992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36"/>
            <p:cNvSpPr txBox="1"/>
            <p:nvPr/>
          </p:nvSpPr>
          <p:spPr>
            <a:xfrm>
              <a:off x="832037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2551925" y="4379946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36"/>
            <p:cNvSpPr txBox="1"/>
            <p:nvPr/>
          </p:nvSpPr>
          <p:spPr>
            <a:xfrm>
              <a:off x="4932750" y="4379958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2019-01-01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7622425" y="4379958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10188025" y="2977025"/>
              <a:ext cx="294300" cy="57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1695525" y="3005075"/>
              <a:ext cx="308400" cy="5184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6"/>
          <p:cNvSpPr txBox="1"/>
          <p:nvPr/>
        </p:nvSpPr>
        <p:spPr>
          <a:xfrm>
            <a:off x="5281235" y="2257281"/>
            <a:ext cx="16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7856651" y="1765255"/>
            <a:ext cx="1523676" cy="509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/ 쿠폰 내용 클릭</a:t>
            </a:r>
            <a:endParaRPr/>
          </a:p>
        </p:txBody>
      </p:sp>
      <p:cxnSp>
        <p:nvCxnSpPr>
          <p:cNvPr id="372" name="Google Shape;372;p36"/>
          <p:cNvCxnSpPr>
            <a:stCxn id="371" idx="2"/>
          </p:cNvCxnSpPr>
          <p:nvPr/>
        </p:nvCxnSpPr>
        <p:spPr>
          <a:xfrm>
            <a:off x="8618489" y="2274443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61"/>
          <p:cNvSpPr txBox="1"/>
          <p:nvPr/>
        </p:nvSpPr>
        <p:spPr>
          <a:xfrm>
            <a:off x="0" y="-12654"/>
            <a:ext cx="1370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카카오톡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(카카오페이)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카카오 페이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1" name="Google Shape;3601;p61"/>
          <p:cNvGrpSpPr/>
          <p:nvPr/>
        </p:nvGrpSpPr>
        <p:grpSpPr>
          <a:xfrm>
            <a:off x="3384151" y="192742"/>
            <a:ext cx="5423700" cy="6472516"/>
            <a:chOff x="3155552" y="251013"/>
            <a:chExt cx="5423700" cy="6472516"/>
          </a:xfrm>
        </p:grpSpPr>
        <p:sp>
          <p:nvSpPr>
            <p:cNvPr id="3602" name="Google Shape;3602;p61"/>
            <p:cNvSpPr/>
            <p:nvPr/>
          </p:nvSpPr>
          <p:spPr>
            <a:xfrm>
              <a:off x="3155577" y="251013"/>
              <a:ext cx="5423648" cy="64725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카카오페이 결제 후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 완료 </a:t>
              </a: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버튼을 눌러주세요.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F3D91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최신버전의 카카오톡이 필요합니다.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3D91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3" name="Google Shape;3603;p61"/>
            <p:cNvSpPr/>
            <p:nvPr/>
          </p:nvSpPr>
          <p:spPr>
            <a:xfrm>
              <a:off x="3881719" y="4856758"/>
              <a:ext cx="3971364" cy="502023"/>
            </a:xfrm>
            <a:prstGeom prst="rect">
              <a:avLst/>
            </a:prstGeom>
            <a:solidFill>
              <a:srgbClr val="F3D915"/>
            </a:solidFill>
            <a:ln cap="flat" cmpd="sng" w="12700">
              <a:solidFill>
                <a:srgbClr val="F3D9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결제완료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61"/>
            <p:cNvSpPr/>
            <p:nvPr/>
          </p:nvSpPr>
          <p:spPr>
            <a:xfrm>
              <a:off x="3881694" y="5620230"/>
              <a:ext cx="3971400" cy="501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취소하기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05" name="Google Shape;3605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3114" y="353359"/>
              <a:ext cx="1289639" cy="673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닫기 윤곽선" id="3606" name="Google Shape;3606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74067" y="353359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07" name="Google Shape;3607;p61"/>
            <p:cNvGrpSpPr/>
            <p:nvPr/>
          </p:nvGrpSpPr>
          <p:grpSpPr>
            <a:xfrm>
              <a:off x="3155552" y="251013"/>
              <a:ext cx="5423700" cy="6472500"/>
              <a:chOff x="10262325" y="984590"/>
              <a:chExt cx="5423700" cy="6472500"/>
            </a:xfrm>
          </p:grpSpPr>
          <p:sp>
            <p:nvSpPr>
              <p:cNvPr id="3608" name="Google Shape;3608;p61"/>
              <p:cNvSpPr/>
              <p:nvPr/>
            </p:nvSpPr>
            <p:spPr>
              <a:xfrm>
                <a:off x="10262325" y="984590"/>
                <a:ext cx="5423700" cy="6472500"/>
              </a:xfrm>
              <a:prstGeom prst="rect">
                <a:avLst/>
              </a:prstGeom>
              <a:solidFill>
                <a:srgbClr val="595959">
                  <a:alpha val="90588"/>
                </a:srgbClr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카카오페이 결제를 위해</a:t>
                </a:r>
                <a:endParaRPr b="0" i="0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F3D91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다음</a:t>
                </a:r>
                <a:r>
                  <a:rPr b="0" i="0" lang="ko-KR" sz="14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버튼을 눌러주세요!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9" name="Google Shape;3609;p61"/>
              <p:cNvSpPr/>
              <p:nvPr/>
            </p:nvSpPr>
            <p:spPr>
              <a:xfrm>
                <a:off x="12202421" y="4596897"/>
                <a:ext cx="1543500" cy="501900"/>
              </a:xfrm>
              <a:prstGeom prst="rect">
                <a:avLst/>
              </a:prstGeom>
              <a:solidFill>
                <a:srgbClr val="F3D915"/>
              </a:solidFill>
              <a:ln cap="flat" cmpd="sng" w="12700">
                <a:solidFill>
                  <a:srgbClr val="F3D91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다음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3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p62"/>
          <p:cNvSpPr txBox="1"/>
          <p:nvPr/>
        </p:nvSpPr>
        <p:spPr>
          <a:xfrm>
            <a:off x="0" y="-12654"/>
            <a:ext cx="1370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카카오톡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(카카오페이)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카카오 페이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62"/>
          <p:cNvSpPr txBox="1"/>
          <p:nvPr/>
        </p:nvSpPr>
        <p:spPr>
          <a:xfrm>
            <a:off x="10390094" y="370242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16" name="Google Shape;3616;p62"/>
          <p:cNvGrpSpPr/>
          <p:nvPr/>
        </p:nvGrpSpPr>
        <p:grpSpPr>
          <a:xfrm>
            <a:off x="3384175" y="192742"/>
            <a:ext cx="5423649" cy="6472516"/>
            <a:chOff x="3155577" y="251013"/>
            <a:chExt cx="5423649" cy="6472516"/>
          </a:xfrm>
        </p:grpSpPr>
        <p:sp>
          <p:nvSpPr>
            <p:cNvPr id="3617" name="Google Shape;3617;p62"/>
            <p:cNvSpPr/>
            <p:nvPr/>
          </p:nvSpPr>
          <p:spPr>
            <a:xfrm>
              <a:off x="3155577" y="251013"/>
              <a:ext cx="5423648" cy="647251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8" name="Google Shape;3618;p62"/>
            <p:cNvSpPr/>
            <p:nvPr/>
          </p:nvSpPr>
          <p:spPr>
            <a:xfrm>
              <a:off x="3981205" y="5847420"/>
              <a:ext cx="3971364" cy="502023"/>
            </a:xfrm>
            <a:prstGeom prst="rect">
              <a:avLst/>
            </a:prstGeom>
            <a:solidFill>
              <a:srgbClr val="F3D915"/>
            </a:solidFill>
            <a:ln cap="flat" cmpd="sng" w="12700">
              <a:solidFill>
                <a:srgbClr val="F3D9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62"/>
            <p:cNvSpPr/>
            <p:nvPr/>
          </p:nvSpPr>
          <p:spPr>
            <a:xfrm>
              <a:off x="3155577" y="2762583"/>
              <a:ext cx="5423648" cy="216389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20" name="Google Shape;3620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24807" y="288565"/>
              <a:ext cx="1289639" cy="673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닫기 윤곽선" id="3621" name="Google Shape;3621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62171" y="466656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2" name="Google Shape;3622;p62"/>
            <p:cNvSpPr txBox="1"/>
            <p:nvPr/>
          </p:nvSpPr>
          <p:spPr>
            <a:xfrm>
              <a:off x="3657601" y="1469878"/>
              <a:ext cx="461857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D0CEC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                          </a:t>
              </a: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매운맛 외 1개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D0CEC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금액                                             </a:t>
              </a: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23" name="Google Shape;3623;p62"/>
            <p:cNvCxnSpPr/>
            <p:nvPr/>
          </p:nvCxnSpPr>
          <p:spPr>
            <a:xfrm>
              <a:off x="3729318" y="2483220"/>
              <a:ext cx="4401670" cy="0"/>
            </a:xfrm>
            <a:prstGeom prst="straightConnector1">
              <a:avLst/>
            </a:prstGeom>
            <a:noFill/>
            <a:ln cap="flat" cmpd="sng" w="28575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24" name="Google Shape;3624;p62"/>
            <p:cNvSpPr/>
            <p:nvPr/>
          </p:nvSpPr>
          <p:spPr>
            <a:xfrm>
              <a:off x="3824802" y="2944929"/>
              <a:ext cx="4069976" cy="1541268"/>
            </a:xfrm>
            <a:prstGeom prst="rect">
              <a:avLst/>
            </a:prstGeom>
            <a:solidFill>
              <a:srgbClr val="F3D915"/>
            </a:solidFill>
            <a:ln cap="flat" cmpd="sng" w="12700">
              <a:solidFill>
                <a:srgbClr val="F3D9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카카오 머니 \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잔액                                                     </a:t>
              </a:r>
              <a:r>
                <a:rPr b="1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0원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자동 충전                                           </a:t>
              </a:r>
              <a:r>
                <a:rPr b="1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10,000원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충전 계좌                                  </a:t>
              </a: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카카오뱅크***3095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62"/>
            <p:cNvSpPr/>
            <p:nvPr/>
          </p:nvSpPr>
          <p:spPr>
            <a:xfrm>
              <a:off x="8162172" y="2944929"/>
              <a:ext cx="417054" cy="1541268"/>
            </a:xfrm>
            <a:prstGeom prst="rect">
              <a:avLst/>
            </a:prstGeom>
            <a:solidFill>
              <a:srgbClr val="F3D915"/>
            </a:solidFill>
            <a:ln cap="flat" cmpd="sng" w="12700">
              <a:solidFill>
                <a:srgbClr val="F3D9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26" name="Google Shape;3626;p62"/>
            <p:cNvCxnSpPr/>
            <p:nvPr/>
          </p:nvCxnSpPr>
          <p:spPr>
            <a:xfrm>
              <a:off x="3951195" y="3899644"/>
              <a:ext cx="3832411" cy="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627" name="Google Shape;3627;p62"/>
            <p:cNvGrpSpPr/>
            <p:nvPr/>
          </p:nvGrpSpPr>
          <p:grpSpPr>
            <a:xfrm>
              <a:off x="5705323" y="4663473"/>
              <a:ext cx="524434" cy="85799"/>
              <a:chOff x="5436382" y="5264078"/>
              <a:chExt cx="524434" cy="85799"/>
            </a:xfrm>
          </p:grpSpPr>
          <p:sp>
            <p:nvSpPr>
              <p:cNvPr id="3628" name="Google Shape;3628;p62"/>
              <p:cNvSpPr/>
              <p:nvPr/>
            </p:nvSpPr>
            <p:spPr>
              <a:xfrm>
                <a:off x="5436382" y="5264078"/>
                <a:ext cx="76200" cy="85799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9" name="Google Shape;3629;p62"/>
              <p:cNvSpPr/>
              <p:nvPr/>
            </p:nvSpPr>
            <p:spPr>
              <a:xfrm>
                <a:off x="5660499" y="5264078"/>
                <a:ext cx="76200" cy="85799"/>
              </a:xfrm>
              <a:prstGeom prst="flowChartConnector">
                <a:avLst/>
              </a:prstGeom>
              <a:solidFill>
                <a:srgbClr val="A5A5A5"/>
              </a:solidFill>
              <a:ln cap="flat" cmpd="sng" w="12700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0" name="Google Shape;3630;p62"/>
              <p:cNvSpPr/>
              <p:nvPr/>
            </p:nvSpPr>
            <p:spPr>
              <a:xfrm>
                <a:off x="5884616" y="5264078"/>
                <a:ext cx="76200" cy="85799"/>
              </a:xfrm>
              <a:prstGeom prst="flowChartConnector">
                <a:avLst/>
              </a:prstGeom>
              <a:solidFill>
                <a:srgbClr val="A5A5A5"/>
              </a:solidFill>
              <a:ln cap="flat" cmpd="sng" w="12700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descr="배지 체크 표시1 단색으로 채워진" id="3631" name="Google Shape;3631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81205" y="5241093"/>
              <a:ext cx="332085" cy="3320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2" name="Google Shape;3632;p62"/>
            <p:cNvSpPr txBox="1"/>
            <p:nvPr/>
          </p:nvSpPr>
          <p:spPr>
            <a:xfrm>
              <a:off x="4240018" y="5248634"/>
              <a:ext cx="38523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 및 개인정보 제3자 제공 동의         </a:t>
              </a:r>
              <a:r>
                <a:rPr b="0" i="0" lang="ko-KR" sz="1200" u="sng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보기</a:t>
              </a:r>
              <a:endParaRPr b="0" i="0" sz="1400" u="sng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33" name="Google Shape;3633;p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96343" y="6428274"/>
              <a:ext cx="1066194" cy="2121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gaa48695067_1_169"/>
          <p:cNvSpPr/>
          <p:nvPr/>
        </p:nvSpPr>
        <p:spPr>
          <a:xfrm>
            <a:off x="3384176" y="192742"/>
            <a:ext cx="5423700" cy="647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카카오페이 결제 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눌러주세요.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F3D915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최신버전의 카카오톡이 필요합니다.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3D91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0" name="Google Shape;3640;gaa48695067_1_169"/>
          <p:cNvSpPr/>
          <p:nvPr/>
        </p:nvSpPr>
        <p:spPr>
          <a:xfrm>
            <a:off x="4110318" y="4798487"/>
            <a:ext cx="3971400" cy="501900"/>
          </a:xfrm>
          <a:prstGeom prst="rect">
            <a:avLst/>
          </a:prstGeom>
          <a:solidFill>
            <a:srgbClr val="F3D915"/>
          </a:solidFill>
          <a:ln cap="flat" cmpd="sng" w="12700">
            <a:solidFill>
              <a:srgbClr val="F3D9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1" name="Google Shape;3641;gaa48695067_1_169"/>
          <p:cNvSpPr/>
          <p:nvPr/>
        </p:nvSpPr>
        <p:spPr>
          <a:xfrm>
            <a:off x="4110293" y="5609134"/>
            <a:ext cx="3971400" cy="50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취소하기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42" name="Google Shape;3642;gaa48695067_1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713" y="295088"/>
            <a:ext cx="1289639" cy="67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3" name="Google Shape;3643;gaa48695067_1_169"/>
          <p:cNvSpPr txBox="1"/>
          <p:nvPr/>
        </p:nvSpPr>
        <p:spPr>
          <a:xfrm>
            <a:off x="0" y="-12654"/>
            <a:ext cx="1371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카카오톡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(카카오페이)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웹페이지로 돌아감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p64"/>
          <p:cNvSpPr/>
          <p:nvPr/>
        </p:nvSpPr>
        <p:spPr>
          <a:xfrm>
            <a:off x="3384176" y="116541"/>
            <a:ext cx="5423648" cy="665181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9" name="Google Shape;3649;p64"/>
          <p:cNvSpPr/>
          <p:nvPr/>
        </p:nvSpPr>
        <p:spPr>
          <a:xfrm>
            <a:off x="4011704" y="1287353"/>
            <a:ext cx="3505201" cy="4754859"/>
          </a:xfrm>
          <a:prstGeom prst="roundRect">
            <a:avLst>
              <a:gd fmla="val 3879" name="adj"/>
            </a:avLst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결제가 완료되었습니다.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구매처 : CU 가산점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 : 진라면 순한맛 외 1개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결제일시 : 2020.12.29 00:35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주문금액 :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결제금액 :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결제수단 : 카카오페이 머니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현금영수증 발생 여부는 가맹점을 통해 확인해주세요.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0" name="Google Shape;3650;p64"/>
          <p:cNvSpPr/>
          <p:nvPr/>
        </p:nvSpPr>
        <p:spPr>
          <a:xfrm>
            <a:off x="4187637" y="5541946"/>
            <a:ext cx="3153334" cy="403414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소비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1" name="Google Shape;3651;p64"/>
          <p:cNvSpPr/>
          <p:nvPr/>
        </p:nvSpPr>
        <p:spPr>
          <a:xfrm>
            <a:off x="4187637" y="5048886"/>
            <a:ext cx="3153334" cy="403414"/>
          </a:xfrm>
          <a:prstGeom prst="roundRect">
            <a:avLst>
              <a:gd fmla="val 16667" name="adj"/>
            </a:avLst>
          </a:prstGeom>
          <a:solidFill>
            <a:srgbClr val="F7F7F7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카카오페이 - 나무위키" id="3652" name="Google Shape;36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6235" y="1032766"/>
            <a:ext cx="403410" cy="403410"/>
          </a:xfrm>
          <a:prstGeom prst="rect">
            <a:avLst/>
          </a:prstGeom>
          <a:noFill/>
          <a:ln>
            <a:noFill/>
          </a:ln>
        </p:spPr>
      </p:pic>
      <p:sp>
        <p:nvSpPr>
          <p:cNvPr id="3653" name="Google Shape;3653;p64"/>
          <p:cNvSpPr txBox="1"/>
          <p:nvPr/>
        </p:nvSpPr>
        <p:spPr>
          <a:xfrm>
            <a:off x="3899645" y="1010354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카카오페이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4" name="Google Shape;3654;p64"/>
          <p:cNvSpPr/>
          <p:nvPr/>
        </p:nvSpPr>
        <p:spPr>
          <a:xfrm>
            <a:off x="4011702" y="1607406"/>
            <a:ext cx="3505200" cy="1288193"/>
          </a:xfrm>
          <a:prstGeom prst="roundRect">
            <a:avLst>
              <a:gd fmla="val 0" name="adj"/>
            </a:avLst>
          </a:prstGeom>
          <a:solidFill>
            <a:srgbClr val="F7F7F7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5" name="Google Shape;3655;p64"/>
          <p:cNvSpPr/>
          <p:nvPr/>
        </p:nvSpPr>
        <p:spPr>
          <a:xfrm>
            <a:off x="4011703" y="1287353"/>
            <a:ext cx="3505201" cy="403414"/>
          </a:xfrm>
          <a:prstGeom prst="roundRect">
            <a:avLst>
              <a:gd fmla="val 26666" name="adj"/>
            </a:avLst>
          </a:prstGeom>
          <a:solidFill>
            <a:srgbClr val="F3D915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알림톡 도착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클립보드 윤곽선" id="3656" name="Google Shape;365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637" y="1821623"/>
            <a:ext cx="542373" cy="54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57" name="Google Shape;3657;p64"/>
          <p:cNvSpPr txBox="1"/>
          <p:nvPr/>
        </p:nvSpPr>
        <p:spPr>
          <a:xfrm>
            <a:off x="4711205" y="190814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8" name="Google Shape;365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338" y="2572871"/>
            <a:ext cx="569882" cy="231752"/>
          </a:xfrm>
          <a:prstGeom prst="rect">
            <a:avLst/>
          </a:prstGeom>
          <a:noFill/>
          <a:ln>
            <a:noFill/>
          </a:ln>
        </p:spPr>
      </p:pic>
      <p:sp>
        <p:nvSpPr>
          <p:cNvPr id="3659" name="Google Shape;3659;p64"/>
          <p:cNvSpPr txBox="1"/>
          <p:nvPr/>
        </p:nvSpPr>
        <p:spPr>
          <a:xfrm>
            <a:off x="7516902" y="5814555"/>
            <a:ext cx="5229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00:35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0" name="Google Shape;3660;p64"/>
          <p:cNvSpPr txBox="1"/>
          <p:nvPr/>
        </p:nvSpPr>
        <p:spPr>
          <a:xfrm>
            <a:off x="5385709" y="16498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카카오페이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왼쪽 캐럿 단색으로 채워진" id="3661" name="Google Shape;3661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4177" y="122835"/>
            <a:ext cx="369332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2" name="Google Shape;3662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13527" y="179229"/>
            <a:ext cx="252550" cy="25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햄버거 메뉴 아이콘 단색으로 채워진" id="3663" name="Google Shape;3663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31307" y="180767"/>
            <a:ext cx="251012" cy="251012"/>
          </a:xfrm>
          <a:prstGeom prst="rect">
            <a:avLst/>
          </a:prstGeom>
          <a:noFill/>
          <a:ln>
            <a:noFill/>
          </a:ln>
        </p:spPr>
      </p:pic>
      <p:sp>
        <p:nvSpPr>
          <p:cNvPr id="3664" name="Google Shape;3664;p64"/>
          <p:cNvSpPr/>
          <p:nvPr/>
        </p:nvSpPr>
        <p:spPr>
          <a:xfrm>
            <a:off x="3384175" y="6238627"/>
            <a:ext cx="5423648" cy="5360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5" name="Google Shape;3665;p64"/>
          <p:cNvSpPr/>
          <p:nvPr/>
        </p:nvSpPr>
        <p:spPr>
          <a:xfrm>
            <a:off x="3496235" y="6407094"/>
            <a:ext cx="206189" cy="2071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ECECEC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ECECE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6" name="Google Shape;3666;p64"/>
          <p:cNvSpPr/>
          <p:nvPr/>
        </p:nvSpPr>
        <p:spPr>
          <a:xfrm>
            <a:off x="3820745" y="6366622"/>
            <a:ext cx="4668833" cy="289783"/>
          </a:xfrm>
          <a:prstGeom prst="roundRect">
            <a:avLst>
              <a:gd fmla="val 50000" name="adj"/>
            </a:avLst>
          </a:prstGeom>
          <a:solidFill>
            <a:srgbClr val="F7F7F7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채팅이 불가능한 채널입니다.</a:t>
            </a:r>
            <a:endParaRPr b="0" i="0" sz="12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7" name="Google Shape;3667;p64"/>
          <p:cNvSpPr txBox="1"/>
          <p:nvPr/>
        </p:nvSpPr>
        <p:spPr>
          <a:xfrm>
            <a:off x="0" y="-12654"/>
            <a:ext cx="167866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카카오톡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(카카오페이)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카카오 페이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결제완료 알림톡 도착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6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3" name="Google Shape;3673;p63"/>
          <p:cNvSpPr txBox="1"/>
          <p:nvPr/>
        </p:nvSpPr>
        <p:spPr>
          <a:xfrm>
            <a:off x="0" y="-12654"/>
            <a:ext cx="1370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(카카오페이)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4" name="Google Shape;3674;p63"/>
          <p:cNvGrpSpPr/>
          <p:nvPr/>
        </p:nvGrpSpPr>
        <p:grpSpPr>
          <a:xfrm>
            <a:off x="1305163" y="1555376"/>
            <a:ext cx="9569825" cy="4338917"/>
            <a:chOff x="1305163" y="71718"/>
            <a:chExt cx="9569825" cy="5822575"/>
          </a:xfrm>
        </p:grpSpPr>
        <p:sp>
          <p:nvSpPr>
            <p:cNvPr id="3675" name="Google Shape;3675;p63"/>
            <p:cNvSpPr/>
            <p:nvPr/>
          </p:nvSpPr>
          <p:spPr>
            <a:xfrm>
              <a:off x="1305163" y="71718"/>
              <a:ext cx="9569825" cy="582257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주문이 성공적으로 완료되었습니다.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E6D0B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6" name="Google Shape;3676;p63"/>
            <p:cNvSpPr/>
            <p:nvPr/>
          </p:nvSpPr>
          <p:spPr>
            <a:xfrm>
              <a:off x="5493922" y="4361283"/>
              <a:ext cx="1192306" cy="504436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7" name="Google Shape;3677;p6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678" name="Google Shape;3678;p63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679" name="Google Shape;3679;p63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680" name="Google Shape;3680;p63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681" name="Google Shape;3681;p63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82" name="Google Shape;3682;p63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83" name="Google Shape;3683;p63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7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p11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9" name="Google Shape;3689;p119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90" name="Google Shape;3690;p11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691" name="Google Shape;3691;p119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692" name="Google Shape;3692;p119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693" name="Google Shape;3693;p119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694" name="Google Shape;3694;p119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95" name="Google Shape;3695;p119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96" name="Google Shape;3696;p119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97" name="Google Shape;3697;p119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3698" name="Google Shape;3698;p119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3699" name="Google Shape;3699;p119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0" name="Google Shape;3700;p119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01" name="Google Shape;3701;p119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3702" name="Google Shape;3702;p119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3" name="Google Shape;3703;p119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4" name="Google Shape;3704;p119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5" name="Google Shape;3705;p119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6" name="Google Shape;3706;p119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7" name="Google Shape;3707;p119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8" name="Google Shape;3708;p119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9" name="Google Shape;3709;p119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0" name="Google Shape;3710;p119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1" name="Google Shape;3711;p119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2" name="Google Shape;3712;p119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3" name="Google Shape;3713;p119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4" name="Google Shape;3714;p119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5" name="Google Shape;3715;p119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6" name="Google Shape;3716;p119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7" name="Google Shape;3717;p119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8" name="Google Shape;3718;p119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9" name="Google Shape;3719;p119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3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p120"/>
          <p:cNvSpPr txBox="1"/>
          <p:nvPr/>
        </p:nvSpPr>
        <p:spPr>
          <a:xfrm>
            <a:off x="4310896" y="2168165"/>
            <a:ext cx="35702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800" u="none" cap="none" strike="noStrike">
                <a:solidFill>
                  <a:srgbClr val="BFAE93"/>
                </a:solidFill>
                <a:latin typeface="Arial"/>
                <a:ea typeface="Arial"/>
                <a:cs typeface="Arial"/>
                <a:sym typeface="Arial"/>
              </a:rPr>
              <a:t>판매자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9" name="Google Shape;3729;p12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730" name="Google Shape;3730;p12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31" name="Google Shape;3731;p12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3732" name="Google Shape;3732;p12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3" name="Google Shape;3733;p12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34" name="Google Shape;3734;p12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5" name="Google Shape;3735;p121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6" name="Google Shape;3736;p121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37" name="Google Shape;3737;p121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8" name="Google Shape;3738;p121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9" name="Google Shape;3739;p121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0" name="Google Shape;3740;p121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4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5" name="Google Shape;3745;p6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746" name="Google Shape;3746;p6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7" name="Google Shape;3747;p6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48" name="Google Shape;3748;p6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9" name="Google Shape;3749;p68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50" name="Google Shape;3750;p68"/>
          <p:cNvGrpSpPr/>
          <p:nvPr/>
        </p:nvGrpSpPr>
        <p:grpSpPr>
          <a:xfrm>
            <a:off x="1311088" y="1692088"/>
            <a:ext cx="9569824" cy="4065493"/>
            <a:chOff x="1311088" y="1692088"/>
            <a:chExt cx="9569824" cy="4065493"/>
          </a:xfrm>
        </p:grpSpPr>
        <p:sp>
          <p:nvSpPr>
            <p:cNvPr id="3751" name="Google Shape;3751;p68"/>
            <p:cNvSpPr txBox="1"/>
            <p:nvPr/>
          </p:nvSpPr>
          <p:spPr>
            <a:xfrm>
              <a:off x="5052829" y="1936377"/>
              <a:ext cx="20863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ko-KR" sz="4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i="0" sz="4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2" name="Google Shape;3752;p68"/>
            <p:cNvSpPr/>
            <p:nvPr/>
          </p:nvSpPr>
          <p:spPr>
            <a:xfrm>
              <a:off x="1311088" y="1692088"/>
              <a:ext cx="9569824" cy="406549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53" name="Google Shape;3753;p68"/>
            <p:cNvGrpSpPr/>
            <p:nvPr/>
          </p:nvGrpSpPr>
          <p:grpSpPr>
            <a:xfrm>
              <a:off x="3209361" y="3072652"/>
              <a:ext cx="5773276" cy="968189"/>
              <a:chOff x="3653112" y="3074894"/>
              <a:chExt cx="5773276" cy="968189"/>
            </a:xfrm>
          </p:grpSpPr>
          <p:sp>
            <p:nvSpPr>
              <p:cNvPr id="3754" name="Google Shape;3754;p68"/>
              <p:cNvSpPr/>
              <p:nvPr/>
            </p:nvSpPr>
            <p:spPr>
              <a:xfrm>
                <a:off x="3653112" y="3074894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5" name="Google Shape;3755;p68"/>
              <p:cNvSpPr/>
              <p:nvPr/>
            </p:nvSpPr>
            <p:spPr>
              <a:xfrm>
                <a:off x="3653112" y="3648635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6" name="Google Shape;3756;p68"/>
              <p:cNvSpPr/>
              <p:nvPr/>
            </p:nvSpPr>
            <p:spPr>
              <a:xfrm>
                <a:off x="7803776" y="3074894"/>
                <a:ext cx="1622612" cy="968189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0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1" name="Google Shape;3761;p6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762" name="Google Shape;3762;p6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3" name="Google Shape;3763;p6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64" name="Google Shape;3764;p69"/>
          <p:cNvGrpSpPr/>
          <p:nvPr/>
        </p:nvGrpSpPr>
        <p:grpSpPr>
          <a:xfrm>
            <a:off x="1311088" y="1692088"/>
            <a:ext cx="9569824" cy="4065493"/>
            <a:chOff x="1311088" y="1692088"/>
            <a:chExt cx="9569824" cy="4065493"/>
          </a:xfrm>
        </p:grpSpPr>
        <p:sp>
          <p:nvSpPr>
            <p:cNvPr id="3765" name="Google Shape;3765;p69"/>
            <p:cNvSpPr txBox="1"/>
            <p:nvPr/>
          </p:nvSpPr>
          <p:spPr>
            <a:xfrm>
              <a:off x="5052829" y="1936377"/>
              <a:ext cx="20863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ko-KR" sz="4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i="0" sz="4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6" name="Google Shape;3766;p69"/>
            <p:cNvSpPr/>
            <p:nvPr/>
          </p:nvSpPr>
          <p:spPr>
            <a:xfrm>
              <a:off x="1311088" y="1692088"/>
              <a:ext cx="9569824" cy="406549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67" name="Google Shape;3767;p69"/>
            <p:cNvGrpSpPr/>
            <p:nvPr/>
          </p:nvGrpSpPr>
          <p:grpSpPr>
            <a:xfrm>
              <a:off x="3209361" y="3072652"/>
              <a:ext cx="5773276" cy="968189"/>
              <a:chOff x="3653112" y="3074894"/>
              <a:chExt cx="5773276" cy="968189"/>
            </a:xfrm>
          </p:grpSpPr>
          <p:sp>
            <p:nvSpPr>
              <p:cNvPr id="3768" name="Google Shape;3768;p69"/>
              <p:cNvSpPr/>
              <p:nvPr/>
            </p:nvSpPr>
            <p:spPr>
              <a:xfrm>
                <a:off x="3653112" y="3074894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9" name="Google Shape;3769;p69"/>
              <p:cNvSpPr/>
              <p:nvPr/>
            </p:nvSpPr>
            <p:spPr>
              <a:xfrm>
                <a:off x="3653112" y="3648635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0" name="Google Shape;3770;p69"/>
              <p:cNvSpPr/>
              <p:nvPr/>
            </p:nvSpPr>
            <p:spPr>
              <a:xfrm>
                <a:off x="7803776" y="3074894"/>
                <a:ext cx="1622612" cy="968189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71" name="Google Shape;3771;p6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2" name="Google Shape;3772;p69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3" name="Google Shape;3773;p69"/>
          <p:cNvSpPr/>
          <p:nvPr/>
        </p:nvSpPr>
        <p:spPr>
          <a:xfrm>
            <a:off x="3747247" y="197225"/>
            <a:ext cx="4697508" cy="20327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등록되지 않은 아이디입니다.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4" name="Google Shape;3774;p69"/>
          <p:cNvSpPr/>
          <p:nvPr/>
        </p:nvSpPr>
        <p:spPr>
          <a:xfrm>
            <a:off x="5284693" y="1557617"/>
            <a:ext cx="1622612" cy="510988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b97af5be_0_3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b3b97af5be_0_30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회원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b3b97af5be_0_30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b3b97af5be_0_30"/>
          <p:cNvSpPr/>
          <p:nvPr/>
        </p:nvSpPr>
        <p:spPr>
          <a:xfrm>
            <a:off x="5662425" y="5386200"/>
            <a:ext cx="10491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b3b97af5be_0_30"/>
          <p:cNvSpPr/>
          <p:nvPr/>
        </p:nvSpPr>
        <p:spPr>
          <a:xfrm>
            <a:off x="376885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b3b97af5be_0_30"/>
          <p:cNvSpPr txBox="1"/>
          <p:nvPr/>
        </p:nvSpPr>
        <p:spPr>
          <a:xfrm>
            <a:off x="2719750" y="179037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b3b97af5be_0_30"/>
          <p:cNvSpPr/>
          <p:nvPr/>
        </p:nvSpPr>
        <p:spPr>
          <a:xfrm>
            <a:off x="4021350" y="2432825"/>
            <a:ext cx="3228300" cy="2290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b3b97af5be_0_30"/>
          <p:cNvSpPr txBox="1"/>
          <p:nvPr/>
        </p:nvSpPr>
        <p:spPr>
          <a:xfrm>
            <a:off x="6961100" y="1829375"/>
            <a:ext cx="104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기간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b3b97af5be_0_30"/>
          <p:cNvSpPr/>
          <p:nvPr/>
        </p:nvSpPr>
        <p:spPr>
          <a:xfrm>
            <a:off x="8010200" y="1790375"/>
            <a:ext cx="21642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2020-01-01~2020-02-02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gb3b97af5be_0_3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387" name="Google Shape;387;gb3b97af5be_0_3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388" name="Google Shape;388;gb3b97af5be_0_3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89" name="Google Shape;389;gb3b97af5be_0_3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390" name="Google Shape;390;gb3b97af5be_0_3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1" name="Google Shape;391;gb3b97af5be_0_3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92" name="Google Shape;392;gb3b97af5be_0_3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3" name="Google Shape;393;gb3b97af5be_0_30"/>
          <p:cNvSpPr/>
          <p:nvPr/>
        </p:nvSpPr>
        <p:spPr>
          <a:xfrm>
            <a:off x="7210674" y="5301875"/>
            <a:ext cx="1523676" cy="509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받기</a:t>
            </a:r>
            <a:endParaRPr/>
          </a:p>
        </p:txBody>
      </p:sp>
      <p:cxnSp>
        <p:nvCxnSpPr>
          <p:cNvPr id="394" name="Google Shape;394;gb3b97af5be_0_30"/>
          <p:cNvCxnSpPr/>
          <p:nvPr/>
        </p:nvCxnSpPr>
        <p:spPr>
          <a:xfrm rot="10800000">
            <a:off x="6729963" y="5542591"/>
            <a:ext cx="46227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9" name="Google Shape;3779;p70"/>
          <p:cNvGrpSpPr/>
          <p:nvPr/>
        </p:nvGrpSpPr>
        <p:grpSpPr>
          <a:xfrm>
            <a:off x="1311088" y="188952"/>
            <a:ext cx="9569824" cy="1358151"/>
            <a:chOff x="1311088" y="197225"/>
            <a:chExt cx="9569824" cy="1358151"/>
          </a:xfrm>
        </p:grpSpPr>
        <p:sp>
          <p:nvSpPr>
            <p:cNvPr id="3780" name="Google Shape;3780;p7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1" name="Google Shape;3781;p7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82" name="Google Shape;3782;p70"/>
          <p:cNvGrpSpPr/>
          <p:nvPr/>
        </p:nvGrpSpPr>
        <p:grpSpPr>
          <a:xfrm>
            <a:off x="1311088" y="1692088"/>
            <a:ext cx="9569824" cy="4065493"/>
            <a:chOff x="1311088" y="1692088"/>
            <a:chExt cx="9569824" cy="4065493"/>
          </a:xfrm>
        </p:grpSpPr>
        <p:sp>
          <p:nvSpPr>
            <p:cNvPr id="3783" name="Google Shape;3783;p70"/>
            <p:cNvSpPr txBox="1"/>
            <p:nvPr/>
          </p:nvSpPr>
          <p:spPr>
            <a:xfrm>
              <a:off x="5052829" y="1936377"/>
              <a:ext cx="20863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ko-KR" sz="4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i="0" sz="4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4" name="Google Shape;3784;p70"/>
            <p:cNvSpPr/>
            <p:nvPr/>
          </p:nvSpPr>
          <p:spPr>
            <a:xfrm>
              <a:off x="1311088" y="1692088"/>
              <a:ext cx="9569824" cy="406549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85" name="Google Shape;3785;p70"/>
            <p:cNvGrpSpPr/>
            <p:nvPr/>
          </p:nvGrpSpPr>
          <p:grpSpPr>
            <a:xfrm>
              <a:off x="3209361" y="3072652"/>
              <a:ext cx="5773276" cy="968189"/>
              <a:chOff x="3653112" y="3074894"/>
              <a:chExt cx="5773276" cy="968189"/>
            </a:xfrm>
          </p:grpSpPr>
          <p:sp>
            <p:nvSpPr>
              <p:cNvPr id="3786" name="Google Shape;3786;p70"/>
              <p:cNvSpPr/>
              <p:nvPr/>
            </p:nvSpPr>
            <p:spPr>
              <a:xfrm>
                <a:off x="3653112" y="3074894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7" name="Google Shape;3787;p70"/>
              <p:cNvSpPr/>
              <p:nvPr/>
            </p:nvSpPr>
            <p:spPr>
              <a:xfrm>
                <a:off x="3653112" y="3648635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8" name="Google Shape;3788;p70"/>
              <p:cNvSpPr/>
              <p:nvPr/>
            </p:nvSpPr>
            <p:spPr>
              <a:xfrm>
                <a:off x="7803776" y="3074894"/>
                <a:ext cx="1622612" cy="968189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89" name="Google Shape;3789;p7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0" name="Google Shape;3790;p70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91" name="Google Shape;3791;p70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3792" name="Google Shape;3792;p70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비밀번호를 확인해주세요.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3" name="Google Shape;3793;p70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8" name="Google Shape;3798;p7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799" name="Google Shape;3799;p7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0" name="Google Shape;3800;p7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01" name="Google Shape;3801;p72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2" name="Google Shape;3802;p7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3" name="Google Shape;3803;p72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4" name="Google Shape;3804;p72"/>
          <p:cNvSpPr/>
          <p:nvPr/>
        </p:nvSpPr>
        <p:spPr>
          <a:xfrm>
            <a:off x="5039350" y="5002025"/>
            <a:ext cx="2113200" cy="6237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72"/>
          <p:cNvSpPr/>
          <p:nvPr/>
        </p:nvSpPr>
        <p:spPr>
          <a:xfrm>
            <a:off x="5039400" y="1878832"/>
            <a:ext cx="2113200" cy="62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72"/>
          <p:cNvSpPr/>
          <p:nvPr/>
        </p:nvSpPr>
        <p:spPr>
          <a:xfrm>
            <a:off x="5039400" y="3440421"/>
            <a:ext cx="2113200" cy="623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정보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72"/>
          <p:cNvSpPr/>
          <p:nvPr/>
        </p:nvSpPr>
        <p:spPr>
          <a:xfrm>
            <a:off x="5039350" y="2659627"/>
            <a:ext cx="2113200" cy="6237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판매자 재고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72"/>
          <p:cNvSpPr/>
          <p:nvPr/>
        </p:nvSpPr>
        <p:spPr>
          <a:xfrm>
            <a:off x="5039350" y="4221216"/>
            <a:ext cx="2113200" cy="6237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9" name="Google Shape;3809;p72"/>
          <p:cNvCxnSpPr/>
          <p:nvPr/>
        </p:nvCxnSpPr>
        <p:spPr>
          <a:xfrm>
            <a:off x="4590854" y="2190682"/>
            <a:ext cx="4484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0" name="Google Shape;3810;p72"/>
          <p:cNvSpPr/>
          <p:nvPr/>
        </p:nvSpPr>
        <p:spPr>
          <a:xfrm>
            <a:off x="3101995" y="1905178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재고목록 클릭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4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12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6" name="Google Shape;3816;p122"/>
          <p:cNvSpPr txBox="1"/>
          <p:nvPr/>
        </p:nvSpPr>
        <p:spPr>
          <a:xfrm>
            <a:off x="0" y="-12654"/>
            <a:ext cx="13051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7" name="Google Shape;3817;p122"/>
          <p:cNvSpPr/>
          <p:nvPr/>
        </p:nvSpPr>
        <p:spPr>
          <a:xfrm>
            <a:off x="1311088" y="1671916"/>
            <a:ext cx="9569824" cy="41058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8" name="Google Shape;3818;p122"/>
          <p:cNvSpPr txBox="1"/>
          <p:nvPr/>
        </p:nvSpPr>
        <p:spPr>
          <a:xfrm>
            <a:off x="5300527" y="1093705"/>
            <a:ext cx="14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122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20" name="Google Shape;3820;p12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821" name="Google Shape;3821;p12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2" name="Google Shape;3822;p12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23" name="Google Shape;3823;p122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4" name="Google Shape;3824;p122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12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0" name="Google Shape;3830;p123"/>
          <p:cNvSpPr txBox="1"/>
          <p:nvPr/>
        </p:nvSpPr>
        <p:spPr>
          <a:xfrm>
            <a:off x="0" y="-12654"/>
            <a:ext cx="1305165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중분류 클릭</a:t>
            </a:r>
            <a:endParaRPr/>
          </a:p>
        </p:txBody>
      </p:sp>
      <p:sp>
        <p:nvSpPr>
          <p:cNvPr id="3831" name="Google Shape;3831;p123"/>
          <p:cNvSpPr/>
          <p:nvPr/>
        </p:nvSpPr>
        <p:spPr>
          <a:xfrm>
            <a:off x="1311088" y="1671917"/>
            <a:ext cx="9569824" cy="41058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2" name="Google Shape;3832;p123"/>
          <p:cNvSpPr txBox="1"/>
          <p:nvPr/>
        </p:nvSpPr>
        <p:spPr>
          <a:xfrm>
            <a:off x="5300527" y="1093705"/>
            <a:ext cx="14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123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34" name="Google Shape;3834;p12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835" name="Google Shape;3835;p12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6" name="Google Shape;3836;p12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7" name="Google Shape;3837;p123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38" name="Google Shape;3838;p123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3839" name="Google Shape;3839;p123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0" name="Google Shape;3840;p123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41" name="Google Shape;3841;p123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2" name="Google Shape;3842;p123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3" name="Google Shape;3843;p123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4" name="Google Shape;3844;p123"/>
          <p:cNvSpPr/>
          <p:nvPr/>
        </p:nvSpPr>
        <p:spPr>
          <a:xfrm>
            <a:off x="3365369" y="3930432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클릭</a:t>
            </a:r>
            <a:endParaRPr/>
          </a:p>
        </p:txBody>
      </p:sp>
      <p:cxnSp>
        <p:nvCxnSpPr>
          <p:cNvPr id="3845" name="Google Shape;3845;p123"/>
          <p:cNvCxnSpPr/>
          <p:nvPr/>
        </p:nvCxnSpPr>
        <p:spPr>
          <a:xfrm rot="10800000">
            <a:off x="2837063" y="4215936"/>
            <a:ext cx="52830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2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1" name="Google Shape;3851;p124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재고목록의 제품명 클릭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2" name="Google Shape;3852;p124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53" name="Google Shape;3853;p124"/>
          <p:cNvGraphicFramePr/>
          <p:nvPr/>
        </p:nvGraphicFramePr>
        <p:xfrm>
          <a:off x="4277768" y="2672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ROTNUM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BBbb004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검색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페이징 &lt;&lt; &lt; 1 2 3 4 5 &gt; &gt;&gt;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854" name="Google Shape;3854;p124"/>
          <p:cNvGraphicFramePr/>
          <p:nvPr/>
        </p:nvGraphicFramePr>
        <p:xfrm>
          <a:off x="4277768" y="439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956825"/>
                <a:gridCol w="991225"/>
                <a:gridCol w="1101350"/>
                <a:gridCol w="1167400"/>
                <a:gridCol w="1054200"/>
                <a:gridCol w="105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제품코드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입고일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유통기한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폐기처리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855" name="Google Shape;3855;p124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6" name="Google Shape;3856;p124"/>
          <p:cNvSpPr/>
          <p:nvPr/>
        </p:nvSpPr>
        <p:spPr>
          <a:xfrm>
            <a:off x="4895968" y="3593574"/>
            <a:ext cx="19434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7" name="Google Shape;3857;p12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858" name="Google Shape;3858;p12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9" name="Google Shape;3859;p12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60" name="Google Shape;3860;p124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3861" name="Google Shape;3861;p124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2" name="Google Shape;3862;p124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63" name="Google Shape;3863;p124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4" name="Google Shape;3864;p124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5" name="Google Shape;3865;p124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6" name="Google Shape;3866;p124"/>
          <p:cNvSpPr/>
          <p:nvPr/>
        </p:nvSpPr>
        <p:spPr>
          <a:xfrm>
            <a:off x="11008792" y="298369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중분류 내의 재고목록</a:t>
            </a:r>
            <a:endParaRPr/>
          </a:p>
        </p:txBody>
      </p:sp>
      <p:sp>
        <p:nvSpPr>
          <p:cNvPr id="3867" name="Google Shape;3867;p124"/>
          <p:cNvSpPr/>
          <p:nvPr/>
        </p:nvSpPr>
        <p:spPr>
          <a:xfrm>
            <a:off x="11008791" y="470523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 상세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8" name="Google Shape;3868;p124"/>
          <p:cNvCxnSpPr>
            <a:stCxn id="3866" idx="1"/>
          </p:cNvCxnSpPr>
          <p:nvPr/>
        </p:nvCxnSpPr>
        <p:spPr>
          <a:xfrm rot="10800000">
            <a:off x="10602892" y="3267094"/>
            <a:ext cx="40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9" name="Google Shape;3869;p124"/>
          <p:cNvCxnSpPr>
            <a:stCxn id="3867" idx="1"/>
          </p:cNvCxnSpPr>
          <p:nvPr/>
        </p:nvCxnSpPr>
        <p:spPr>
          <a:xfrm rot="10800000">
            <a:off x="10602891" y="4990739"/>
            <a:ext cx="40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70" name="Google Shape;3870;p124"/>
          <p:cNvSpPr/>
          <p:nvPr/>
        </p:nvSpPr>
        <p:spPr>
          <a:xfrm>
            <a:off x="2482271" y="3132135"/>
            <a:ext cx="1488809" cy="274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제품명 클릭</a:t>
            </a:r>
            <a:endParaRPr/>
          </a:p>
        </p:txBody>
      </p:sp>
      <p:cxnSp>
        <p:nvCxnSpPr>
          <p:cNvPr id="3871" name="Google Shape;3871;p124"/>
          <p:cNvCxnSpPr>
            <a:stCxn id="3870" idx="3"/>
          </p:cNvCxnSpPr>
          <p:nvPr/>
        </p:nvCxnSpPr>
        <p:spPr>
          <a:xfrm flipH="1" rot="10800000">
            <a:off x="3971080" y="3267200"/>
            <a:ext cx="3813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2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7" name="Google Shape;3877;p125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상세목록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폐기처리 클릭</a:t>
            </a:r>
            <a:endParaRPr/>
          </a:p>
        </p:txBody>
      </p:sp>
      <p:sp>
        <p:nvSpPr>
          <p:cNvPr id="3878" name="Google Shape;3878;p125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79" name="Google Shape;3879;p125"/>
          <p:cNvGraphicFramePr/>
          <p:nvPr/>
        </p:nvGraphicFramePr>
        <p:xfrm>
          <a:off x="4277768" y="2672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ROTNUM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sng" cap="none" strike="noStrike"/>
                        <a:t>대한샴푸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BBbb004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검색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페이징 &lt;&lt; &lt; 1 2 3 4 5 &gt; &gt;&gt;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880" name="Google Shape;3880;p125"/>
          <p:cNvGraphicFramePr/>
          <p:nvPr/>
        </p:nvGraphicFramePr>
        <p:xfrm>
          <a:off x="4277768" y="439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956825"/>
                <a:gridCol w="991225"/>
                <a:gridCol w="1101350"/>
                <a:gridCol w="1167400"/>
                <a:gridCol w="1054200"/>
                <a:gridCol w="105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제품코드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입고일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유통기한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폐기처리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881" name="Google Shape;3881;p125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2" name="Google Shape;3882;p125"/>
          <p:cNvSpPr/>
          <p:nvPr/>
        </p:nvSpPr>
        <p:spPr>
          <a:xfrm>
            <a:off x="4895968" y="3593574"/>
            <a:ext cx="19434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3" name="Google Shape;3883;p12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884" name="Google Shape;3884;p12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5" name="Google Shape;3885;p12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6" name="Google Shape;3886;p125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3887" name="Google Shape;3887;p125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8" name="Google Shape;3888;p125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89" name="Google Shape;3889;p125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0" name="Google Shape;3890;p125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1" name="Google Shape;3891;p125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2" name="Google Shape;3892;p125"/>
          <p:cNvSpPr/>
          <p:nvPr/>
        </p:nvSpPr>
        <p:spPr>
          <a:xfrm>
            <a:off x="11008792" y="298369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중분류 내의 재고목록</a:t>
            </a:r>
            <a:endParaRPr/>
          </a:p>
        </p:txBody>
      </p:sp>
      <p:sp>
        <p:nvSpPr>
          <p:cNvPr id="3893" name="Google Shape;3893;p125"/>
          <p:cNvSpPr/>
          <p:nvPr/>
        </p:nvSpPr>
        <p:spPr>
          <a:xfrm>
            <a:off x="11008791" y="470523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 상세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4" name="Google Shape;3894;p125"/>
          <p:cNvCxnSpPr>
            <a:stCxn id="3892" idx="1"/>
          </p:cNvCxnSpPr>
          <p:nvPr/>
        </p:nvCxnSpPr>
        <p:spPr>
          <a:xfrm rot="10800000">
            <a:off x="10602892" y="3267094"/>
            <a:ext cx="40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95" name="Google Shape;3895;p125"/>
          <p:cNvSpPr/>
          <p:nvPr/>
        </p:nvSpPr>
        <p:spPr>
          <a:xfrm>
            <a:off x="9916764" y="4823967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6" name="Google Shape;3896;p125"/>
          <p:cNvSpPr/>
          <p:nvPr/>
        </p:nvSpPr>
        <p:spPr>
          <a:xfrm>
            <a:off x="9916764" y="5229592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7" name="Google Shape;3897;p125"/>
          <p:cNvCxnSpPr>
            <a:stCxn id="3893" idx="1"/>
          </p:cNvCxnSpPr>
          <p:nvPr/>
        </p:nvCxnSpPr>
        <p:spPr>
          <a:xfrm rot="10800000">
            <a:off x="10614591" y="4990739"/>
            <a:ext cx="39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12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3" name="Google Shape;3903;p126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상세목록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폐기처리 클릭</a:t>
            </a:r>
            <a:endParaRPr/>
          </a:p>
        </p:txBody>
      </p:sp>
      <p:sp>
        <p:nvSpPr>
          <p:cNvPr id="3904" name="Google Shape;3904;p126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05" name="Google Shape;3905;p126"/>
          <p:cNvGraphicFramePr/>
          <p:nvPr/>
        </p:nvGraphicFramePr>
        <p:xfrm>
          <a:off x="4277768" y="2672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ROTNUM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sng" cap="none" strike="noStrike"/>
                        <a:t>대한샴푸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BBbb004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검색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페이징 &lt;&lt; &lt; 1 2 3 4 5 &gt; &gt;&gt;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906" name="Google Shape;3906;p126"/>
          <p:cNvGraphicFramePr/>
          <p:nvPr/>
        </p:nvGraphicFramePr>
        <p:xfrm>
          <a:off x="4277768" y="439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956825"/>
                <a:gridCol w="991225"/>
                <a:gridCol w="1101350"/>
                <a:gridCol w="1167400"/>
                <a:gridCol w="1054200"/>
                <a:gridCol w="105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제품코드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입고일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유통기한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폐기처리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907" name="Google Shape;3907;p126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8" name="Google Shape;3908;p126"/>
          <p:cNvSpPr/>
          <p:nvPr/>
        </p:nvSpPr>
        <p:spPr>
          <a:xfrm>
            <a:off x="4895968" y="3593574"/>
            <a:ext cx="19434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9" name="Google Shape;3909;p12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910" name="Google Shape;3910;p12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1" name="Google Shape;3911;p126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12" name="Google Shape;3912;p126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3913" name="Google Shape;3913;p126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4" name="Google Shape;3914;p126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15" name="Google Shape;3915;p126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6" name="Google Shape;3916;p126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7" name="Google Shape;3917;p126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8" name="Google Shape;3918;p126"/>
          <p:cNvSpPr/>
          <p:nvPr/>
        </p:nvSpPr>
        <p:spPr>
          <a:xfrm>
            <a:off x="11008792" y="298369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중분류 내의 재고목록</a:t>
            </a:r>
            <a:endParaRPr/>
          </a:p>
        </p:txBody>
      </p:sp>
      <p:sp>
        <p:nvSpPr>
          <p:cNvPr id="3919" name="Google Shape;3919;p126"/>
          <p:cNvSpPr/>
          <p:nvPr/>
        </p:nvSpPr>
        <p:spPr>
          <a:xfrm>
            <a:off x="11008791" y="470523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 상세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0" name="Google Shape;3920;p126"/>
          <p:cNvCxnSpPr>
            <a:stCxn id="3918" idx="1"/>
          </p:cNvCxnSpPr>
          <p:nvPr/>
        </p:nvCxnSpPr>
        <p:spPr>
          <a:xfrm rot="10800000">
            <a:off x="10602892" y="3267094"/>
            <a:ext cx="40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1" name="Google Shape;3921;p126"/>
          <p:cNvSpPr/>
          <p:nvPr/>
        </p:nvSpPr>
        <p:spPr>
          <a:xfrm>
            <a:off x="9916764" y="4823967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126"/>
          <p:cNvSpPr/>
          <p:nvPr/>
        </p:nvSpPr>
        <p:spPr>
          <a:xfrm>
            <a:off x="9916764" y="5229592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p126"/>
          <p:cNvSpPr/>
          <p:nvPr/>
        </p:nvSpPr>
        <p:spPr>
          <a:xfrm>
            <a:off x="9317021" y="5861734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폐기처리 클릭</a:t>
            </a:r>
            <a:endParaRPr/>
          </a:p>
        </p:txBody>
      </p:sp>
      <p:cxnSp>
        <p:nvCxnSpPr>
          <p:cNvPr id="3924" name="Google Shape;3924;p126"/>
          <p:cNvCxnSpPr>
            <a:stCxn id="3923" idx="0"/>
            <a:endCxn id="3921" idx="4"/>
          </p:cNvCxnSpPr>
          <p:nvPr/>
        </p:nvCxnSpPr>
        <p:spPr>
          <a:xfrm rot="10800000">
            <a:off x="10058126" y="5106934"/>
            <a:ext cx="3300" cy="75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5" name="Google Shape;3925;p126"/>
          <p:cNvCxnSpPr>
            <a:stCxn id="3919" idx="1"/>
          </p:cNvCxnSpPr>
          <p:nvPr/>
        </p:nvCxnSpPr>
        <p:spPr>
          <a:xfrm rot="10800000">
            <a:off x="10614591" y="4990739"/>
            <a:ext cx="39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12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1" name="Google Shape;3931;p127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상세목록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폐기처리 클릭</a:t>
            </a:r>
            <a:endParaRPr/>
          </a:p>
        </p:txBody>
      </p:sp>
      <p:sp>
        <p:nvSpPr>
          <p:cNvPr id="3932" name="Google Shape;3932;p127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33" name="Google Shape;3933;p127"/>
          <p:cNvGraphicFramePr/>
          <p:nvPr/>
        </p:nvGraphicFramePr>
        <p:xfrm>
          <a:off x="4277768" y="2672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ROTNUM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sng" cap="none" strike="noStrike"/>
                        <a:t>대한샴푸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BBbb004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검색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페이징 &lt;&lt; &lt; 1 2 3 4 5 &gt; &gt;&gt;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934" name="Google Shape;3934;p127"/>
          <p:cNvGraphicFramePr/>
          <p:nvPr/>
        </p:nvGraphicFramePr>
        <p:xfrm>
          <a:off x="4277768" y="439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956825"/>
                <a:gridCol w="991225"/>
                <a:gridCol w="1101350"/>
                <a:gridCol w="1167400"/>
                <a:gridCol w="1054200"/>
                <a:gridCol w="105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제품코드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입고일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유통기한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폐기처리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935" name="Google Shape;3935;p127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6" name="Google Shape;3936;p127"/>
          <p:cNvSpPr/>
          <p:nvPr/>
        </p:nvSpPr>
        <p:spPr>
          <a:xfrm>
            <a:off x="4895968" y="3593574"/>
            <a:ext cx="19434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7" name="Google Shape;3937;p12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938" name="Google Shape;3938;p12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9" name="Google Shape;3939;p127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0" name="Google Shape;3940;p127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3941" name="Google Shape;3941;p127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2" name="Google Shape;3942;p127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43" name="Google Shape;3943;p127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4" name="Google Shape;3944;p127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5" name="Google Shape;3945;p127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6" name="Google Shape;3946;p127"/>
          <p:cNvSpPr/>
          <p:nvPr/>
        </p:nvSpPr>
        <p:spPr>
          <a:xfrm>
            <a:off x="11008792" y="298369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중분류 내의 재고목록</a:t>
            </a:r>
            <a:endParaRPr/>
          </a:p>
        </p:txBody>
      </p:sp>
      <p:sp>
        <p:nvSpPr>
          <p:cNvPr id="3947" name="Google Shape;3947;p127"/>
          <p:cNvSpPr/>
          <p:nvPr/>
        </p:nvSpPr>
        <p:spPr>
          <a:xfrm>
            <a:off x="11008791" y="470523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 상세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8" name="Google Shape;3948;p127"/>
          <p:cNvCxnSpPr>
            <a:stCxn id="3946" idx="1"/>
          </p:cNvCxnSpPr>
          <p:nvPr/>
        </p:nvCxnSpPr>
        <p:spPr>
          <a:xfrm rot="10800000">
            <a:off x="10602892" y="3267094"/>
            <a:ext cx="40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9" name="Google Shape;3949;p127"/>
          <p:cNvSpPr/>
          <p:nvPr/>
        </p:nvSpPr>
        <p:spPr>
          <a:xfrm>
            <a:off x="9916764" y="4823967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0" name="Google Shape;3950;p127"/>
          <p:cNvSpPr/>
          <p:nvPr/>
        </p:nvSpPr>
        <p:spPr>
          <a:xfrm>
            <a:off x="9916764" y="5229592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1" name="Google Shape;3951;p127"/>
          <p:cNvSpPr/>
          <p:nvPr/>
        </p:nvSpPr>
        <p:spPr>
          <a:xfrm>
            <a:off x="9317021" y="5861734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폐기처리 클릭</a:t>
            </a:r>
            <a:endParaRPr/>
          </a:p>
        </p:txBody>
      </p:sp>
      <p:sp>
        <p:nvSpPr>
          <p:cNvPr id="3952" name="Google Shape;3952;p127"/>
          <p:cNvSpPr/>
          <p:nvPr/>
        </p:nvSpPr>
        <p:spPr>
          <a:xfrm>
            <a:off x="3747222" y="1407325"/>
            <a:ext cx="4697400" cy="203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재고를 폐기하시겠습니까?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3" name="Google Shape;3953;p127"/>
          <p:cNvSpPr/>
          <p:nvPr/>
        </p:nvSpPr>
        <p:spPr>
          <a:xfrm>
            <a:off x="4255943" y="2765417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127"/>
          <p:cNvSpPr/>
          <p:nvPr/>
        </p:nvSpPr>
        <p:spPr>
          <a:xfrm>
            <a:off x="6117943" y="2765417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5" name="Google Shape;3955;p127"/>
          <p:cNvCxnSpPr>
            <a:stCxn id="3951" idx="0"/>
            <a:endCxn id="3949" idx="4"/>
          </p:cNvCxnSpPr>
          <p:nvPr/>
        </p:nvCxnSpPr>
        <p:spPr>
          <a:xfrm rot="10800000">
            <a:off x="10058126" y="5106934"/>
            <a:ext cx="3300" cy="75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12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1" name="Google Shape;3961;p128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상세목록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폐기처리 클릭</a:t>
            </a:r>
            <a:endParaRPr/>
          </a:p>
        </p:txBody>
      </p:sp>
      <p:sp>
        <p:nvSpPr>
          <p:cNvPr id="3962" name="Google Shape;3962;p128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3" name="Google Shape;3963;p128"/>
          <p:cNvGraphicFramePr/>
          <p:nvPr/>
        </p:nvGraphicFramePr>
        <p:xfrm>
          <a:off x="4277768" y="2672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ROTNUM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sng" cap="none" strike="noStrike"/>
                        <a:t>대한샴푸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BBbb004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검색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페이징 &lt;&lt; &lt; 1 2 3 4 5 &gt; &gt;&gt;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964" name="Google Shape;3964;p128"/>
          <p:cNvGraphicFramePr/>
          <p:nvPr/>
        </p:nvGraphicFramePr>
        <p:xfrm>
          <a:off x="4277768" y="439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956825"/>
                <a:gridCol w="991225"/>
                <a:gridCol w="1101350"/>
                <a:gridCol w="1167400"/>
                <a:gridCol w="1054200"/>
                <a:gridCol w="105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제품코드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입고일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유통기한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폐기처리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965" name="Google Shape;3965;p128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6" name="Google Shape;3966;p128"/>
          <p:cNvSpPr/>
          <p:nvPr/>
        </p:nvSpPr>
        <p:spPr>
          <a:xfrm>
            <a:off x="4895968" y="3593574"/>
            <a:ext cx="19434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7" name="Google Shape;3967;p12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968" name="Google Shape;3968;p12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9" name="Google Shape;3969;p12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70" name="Google Shape;3970;p128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3971" name="Google Shape;3971;p128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2" name="Google Shape;3972;p128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73" name="Google Shape;3973;p128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4" name="Google Shape;3974;p128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5" name="Google Shape;3975;p128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6" name="Google Shape;3976;p128"/>
          <p:cNvSpPr/>
          <p:nvPr/>
        </p:nvSpPr>
        <p:spPr>
          <a:xfrm>
            <a:off x="11008792" y="298369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중분류 내의 재고목록</a:t>
            </a:r>
            <a:endParaRPr/>
          </a:p>
        </p:txBody>
      </p:sp>
      <p:sp>
        <p:nvSpPr>
          <p:cNvPr id="3977" name="Google Shape;3977;p128"/>
          <p:cNvSpPr/>
          <p:nvPr/>
        </p:nvSpPr>
        <p:spPr>
          <a:xfrm>
            <a:off x="11008791" y="470523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 상세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8" name="Google Shape;3978;p128"/>
          <p:cNvCxnSpPr>
            <a:stCxn id="3976" idx="1"/>
          </p:cNvCxnSpPr>
          <p:nvPr/>
        </p:nvCxnSpPr>
        <p:spPr>
          <a:xfrm rot="10800000">
            <a:off x="10602892" y="3267094"/>
            <a:ext cx="40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79" name="Google Shape;3979;p128"/>
          <p:cNvSpPr/>
          <p:nvPr/>
        </p:nvSpPr>
        <p:spPr>
          <a:xfrm>
            <a:off x="9916764" y="4823967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0" name="Google Shape;3980;p128"/>
          <p:cNvSpPr/>
          <p:nvPr/>
        </p:nvSpPr>
        <p:spPr>
          <a:xfrm>
            <a:off x="9916764" y="5229592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1" name="Google Shape;3981;p128"/>
          <p:cNvGrpSpPr/>
          <p:nvPr/>
        </p:nvGrpSpPr>
        <p:grpSpPr>
          <a:xfrm>
            <a:off x="3747238" y="197207"/>
            <a:ext cx="4697400" cy="2032800"/>
            <a:chOff x="3747222" y="1407325"/>
            <a:chExt cx="4697400" cy="2032800"/>
          </a:xfrm>
        </p:grpSpPr>
        <p:sp>
          <p:nvSpPr>
            <p:cNvPr id="3982" name="Google Shape;3982;p128"/>
            <p:cNvSpPr/>
            <p:nvPr/>
          </p:nvSpPr>
          <p:spPr>
            <a:xfrm>
              <a:off x="3747222" y="14073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폐기처리 완료했습니다.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3" name="Google Shape;3983;p128"/>
            <p:cNvSpPr/>
            <p:nvPr/>
          </p:nvSpPr>
          <p:spPr>
            <a:xfrm>
              <a:off x="5284572" y="2765459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84" name="Google Shape;3984;p128"/>
          <p:cNvCxnSpPr/>
          <p:nvPr/>
        </p:nvCxnSpPr>
        <p:spPr>
          <a:xfrm rot="10800000">
            <a:off x="10614551" y="4990739"/>
            <a:ext cx="3942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p129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0" name="Google Shape;3990;p129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폐기처리 완료 후</a:t>
            </a:r>
            <a:endParaRPr/>
          </a:p>
        </p:txBody>
      </p:sp>
      <p:sp>
        <p:nvSpPr>
          <p:cNvPr id="3991" name="Google Shape;3991;p129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92" name="Google Shape;3992;p129"/>
          <p:cNvGraphicFramePr/>
          <p:nvPr/>
        </p:nvGraphicFramePr>
        <p:xfrm>
          <a:off x="4277768" y="2672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ROTNUM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sng" cap="none" strike="noStrike"/>
                        <a:t>대한샴푸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BBbb004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검색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페이징 &lt;&lt; &lt; 1 2 3 4 5 &gt; &gt;&gt;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993" name="Google Shape;3993;p129"/>
          <p:cNvGraphicFramePr/>
          <p:nvPr/>
        </p:nvGraphicFramePr>
        <p:xfrm>
          <a:off x="4277768" y="439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956825"/>
                <a:gridCol w="991225"/>
                <a:gridCol w="1101350"/>
                <a:gridCol w="1167400"/>
                <a:gridCol w="1054200"/>
                <a:gridCol w="105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제품코드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입고일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유통기한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폐기처리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C008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2021.01.05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2022.01.05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994" name="Google Shape;3994;p129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5" name="Google Shape;3995;p129"/>
          <p:cNvSpPr/>
          <p:nvPr/>
        </p:nvSpPr>
        <p:spPr>
          <a:xfrm>
            <a:off x="4895968" y="3593574"/>
            <a:ext cx="1943400" cy="1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6" name="Google Shape;3996;p12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3997" name="Google Shape;3997;p12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8" name="Google Shape;3998;p12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99" name="Google Shape;3999;p129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000" name="Google Shape;4000;p129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1" name="Google Shape;4001;p129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02" name="Google Shape;4002;p129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3" name="Google Shape;4003;p129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4" name="Google Shape;4004;p129"/>
          <p:cNvSpPr txBox="1"/>
          <p:nvPr/>
        </p:nvSpPr>
        <p:spPr>
          <a:xfrm>
            <a:off x="5096790" y="1936377"/>
            <a:ext cx="199841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목록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5" name="Google Shape;4005;p129"/>
          <p:cNvSpPr/>
          <p:nvPr/>
        </p:nvSpPr>
        <p:spPr>
          <a:xfrm>
            <a:off x="11008792" y="298369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중분류 내의 재고목록</a:t>
            </a:r>
            <a:endParaRPr/>
          </a:p>
        </p:txBody>
      </p:sp>
      <p:sp>
        <p:nvSpPr>
          <p:cNvPr id="4006" name="Google Shape;4006;p129"/>
          <p:cNvSpPr/>
          <p:nvPr/>
        </p:nvSpPr>
        <p:spPr>
          <a:xfrm>
            <a:off x="11008791" y="4705235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재고 상세 목록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7" name="Google Shape;4007;p129"/>
          <p:cNvCxnSpPr>
            <a:stCxn id="4005" idx="1"/>
          </p:cNvCxnSpPr>
          <p:nvPr/>
        </p:nvCxnSpPr>
        <p:spPr>
          <a:xfrm rot="10800000">
            <a:off x="10602892" y="3267094"/>
            <a:ext cx="40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8" name="Google Shape;4008;p129"/>
          <p:cNvSpPr/>
          <p:nvPr/>
        </p:nvSpPr>
        <p:spPr>
          <a:xfrm>
            <a:off x="9916764" y="4823967"/>
            <a:ext cx="282900" cy="2829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9" name="Google Shape;4009;p129"/>
          <p:cNvCxnSpPr/>
          <p:nvPr/>
        </p:nvCxnSpPr>
        <p:spPr>
          <a:xfrm rot="10800000">
            <a:off x="10614551" y="4990739"/>
            <a:ext cx="3942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gb3b97af5be_0_16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400" name="Google Shape;400;gb3b97af5be_0_162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401" name="Google Shape;401;gb3b97af5be_0_162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02" name="Google Shape;402;gb3b97af5be_0_162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403" name="Google Shape;403;gb3b97af5be_0_162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4" name="Google Shape;404;gb3b97af5be_0_162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05" name="Google Shape;405;gb3b97af5be_0_162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6" name="Google Shape;406;gb3b97af5be_0_16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b3b97af5be_0_162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b3b97af5be_0_162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b3b97af5be_0_162"/>
          <p:cNvSpPr/>
          <p:nvPr/>
        </p:nvSpPr>
        <p:spPr>
          <a:xfrm>
            <a:off x="5662425" y="5386200"/>
            <a:ext cx="10491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b3b97af5be_0_162"/>
          <p:cNvSpPr/>
          <p:nvPr/>
        </p:nvSpPr>
        <p:spPr>
          <a:xfrm>
            <a:off x="376885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b3b97af5be_0_162"/>
          <p:cNvSpPr txBox="1"/>
          <p:nvPr/>
        </p:nvSpPr>
        <p:spPr>
          <a:xfrm>
            <a:off x="2719750" y="179037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b3b97af5be_0_162"/>
          <p:cNvSpPr/>
          <p:nvPr/>
        </p:nvSpPr>
        <p:spPr>
          <a:xfrm>
            <a:off x="4021350" y="2432825"/>
            <a:ext cx="3228300" cy="2290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b3b97af5be_0_162"/>
          <p:cNvSpPr txBox="1"/>
          <p:nvPr/>
        </p:nvSpPr>
        <p:spPr>
          <a:xfrm>
            <a:off x="6961100" y="1829375"/>
            <a:ext cx="104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기간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b3b97af5be_0_162"/>
          <p:cNvSpPr/>
          <p:nvPr/>
        </p:nvSpPr>
        <p:spPr>
          <a:xfrm>
            <a:off x="8010200" y="1790375"/>
            <a:ext cx="21642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2020-01-01~2019-12-31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gb3b97af5be_0_162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16" name="Google Shape;416;gb3b97af5be_0_162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성공적으로 쿠폰을 받았습니다.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받은 쿠폰은 마이페이지에서 조회 가능합니다.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b3b97af5be_0_162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gb3b97af5be_0_162"/>
          <p:cNvSpPr/>
          <p:nvPr/>
        </p:nvSpPr>
        <p:spPr>
          <a:xfrm>
            <a:off x="7377203" y="1568442"/>
            <a:ext cx="1523676" cy="509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가맹점 메인페이지 이동</a:t>
            </a:r>
            <a:endParaRPr/>
          </a:p>
        </p:txBody>
      </p:sp>
      <p:cxnSp>
        <p:nvCxnSpPr>
          <p:cNvPr id="419" name="Google Shape;419;gb3b97af5be_0_162"/>
          <p:cNvCxnSpPr/>
          <p:nvPr/>
        </p:nvCxnSpPr>
        <p:spPr>
          <a:xfrm rot="10800000">
            <a:off x="6896492" y="1809158"/>
            <a:ext cx="46227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" name="Google Shape;4014;p13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015" name="Google Shape;4015;p13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6" name="Google Shape;4016;p13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17" name="Google Shape;4017;p130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8" name="Google Shape;4018;p13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9" name="Google Shape;4019;p130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0" name="Google Shape;4020;p130"/>
          <p:cNvSpPr/>
          <p:nvPr/>
        </p:nvSpPr>
        <p:spPr>
          <a:xfrm>
            <a:off x="5039350" y="5002025"/>
            <a:ext cx="2113200" cy="6237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130"/>
          <p:cNvSpPr/>
          <p:nvPr/>
        </p:nvSpPr>
        <p:spPr>
          <a:xfrm>
            <a:off x="5039400" y="1878832"/>
            <a:ext cx="2113200" cy="62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2" name="Google Shape;4022;p130"/>
          <p:cNvSpPr/>
          <p:nvPr/>
        </p:nvSpPr>
        <p:spPr>
          <a:xfrm>
            <a:off x="5039400" y="3440421"/>
            <a:ext cx="2113200" cy="623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정보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3" name="Google Shape;4023;p130"/>
          <p:cNvSpPr/>
          <p:nvPr/>
        </p:nvSpPr>
        <p:spPr>
          <a:xfrm>
            <a:off x="5039350" y="2659627"/>
            <a:ext cx="2113200" cy="6237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판매자 재고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4" name="Google Shape;4024;p130"/>
          <p:cNvSpPr/>
          <p:nvPr/>
        </p:nvSpPr>
        <p:spPr>
          <a:xfrm>
            <a:off x="5039350" y="4221216"/>
            <a:ext cx="2113200" cy="6237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5" name="Google Shape;4025;p130"/>
          <p:cNvCxnSpPr>
            <a:endCxn id="4023" idx="1"/>
          </p:cNvCxnSpPr>
          <p:nvPr/>
        </p:nvCxnSpPr>
        <p:spPr>
          <a:xfrm>
            <a:off x="4571950" y="2971477"/>
            <a:ext cx="46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6" name="Google Shape;4026;p130"/>
          <p:cNvSpPr/>
          <p:nvPr/>
        </p:nvSpPr>
        <p:spPr>
          <a:xfrm>
            <a:off x="3083142" y="2685973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판매자 재고 등록 클릭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13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2" name="Google Shape;4032;p131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중분류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3" name="Google Shape;4033;p131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34" name="Google Shape;4034;p131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035" name="Google Shape;4035;p131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6" name="Google Shape;4036;p131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7" name="Google Shape;4037;p131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8" name="Google Shape;4038;p13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039" name="Google Shape;4039;p13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0" name="Google Shape;4040;p131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41" name="Google Shape;4041;p131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042" name="Google Shape;4042;p131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3" name="Google Shape;4043;p131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44" name="Google Shape;4044;p131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5" name="Google Shape;4045;p131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6" name="Google Shape;4046;p131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7" name="Google Shape;4047;p131"/>
          <p:cNvSpPr/>
          <p:nvPr/>
        </p:nvSpPr>
        <p:spPr>
          <a:xfrm>
            <a:off x="3365369" y="3930432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클릭</a:t>
            </a:r>
            <a:endParaRPr/>
          </a:p>
        </p:txBody>
      </p:sp>
      <p:cxnSp>
        <p:nvCxnSpPr>
          <p:cNvPr id="4048" name="Google Shape;4048;p131"/>
          <p:cNvCxnSpPr/>
          <p:nvPr/>
        </p:nvCxnSpPr>
        <p:spPr>
          <a:xfrm rot="10800000">
            <a:off x="2837063" y="4215936"/>
            <a:ext cx="52830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13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4" name="Google Shape;4054;p132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5" name="Google Shape;4055;p132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56" name="Google Shape;4056;p132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057" name="Google Shape;4057;p132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8" name="Google Shape;4058;p132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9" name="Google Shape;4059;p132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0" name="Google Shape;4060;p13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061" name="Google Shape;4061;p13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2" name="Google Shape;4062;p13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63" name="Google Shape;4063;p132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064" name="Google Shape;4064;p132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5" name="Google Shape;4065;p132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66" name="Google Shape;4066;p132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7" name="Google Shape;4067;p132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8" name="Google Shape;4068;p132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9" name="Google Shape;4069;p132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0" name="Google Shape;4070;p132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1" name="Google Shape;4071;p132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2" name="Google Shape;4072;p132"/>
          <p:cNvSpPr/>
          <p:nvPr/>
        </p:nvSpPr>
        <p:spPr>
          <a:xfrm>
            <a:off x="2844457" y="5186083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클릭</a:t>
            </a:r>
            <a:endParaRPr/>
          </a:p>
        </p:txBody>
      </p:sp>
      <p:cxnSp>
        <p:nvCxnSpPr>
          <p:cNvPr id="4073" name="Google Shape;4073;p132"/>
          <p:cNvCxnSpPr>
            <a:stCxn id="4072" idx="3"/>
          </p:cNvCxnSpPr>
          <p:nvPr/>
        </p:nvCxnSpPr>
        <p:spPr>
          <a:xfrm>
            <a:off x="4333266" y="5471586"/>
            <a:ext cx="53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배지 체크 표시1 윤곽선" id="4074" name="Google Shape;4074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403365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075" name="Google Shape;4075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076" name="Google Shape;4076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p13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2" name="Google Shape;4082;p133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3" name="Google Shape;4083;p133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84" name="Google Shape;4084;p133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085" name="Google Shape;4085;p133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6" name="Google Shape;4086;p133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7" name="Google Shape;4087;p133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8" name="Google Shape;4088;p13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089" name="Google Shape;4089;p13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0" name="Google Shape;4090;p13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91" name="Google Shape;4091;p133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092" name="Google Shape;4092;p133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3" name="Google Shape;4093;p133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94" name="Google Shape;4094;p133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5" name="Google Shape;4095;p133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6" name="Google Shape;4096;p133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7" name="Google Shape;4097;p133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8" name="Google Shape;4098;p133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9" name="Google Shape;4099;p133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0" name="Google Shape;4100;p133"/>
          <p:cNvSpPr/>
          <p:nvPr/>
        </p:nvSpPr>
        <p:spPr>
          <a:xfrm>
            <a:off x="2844457" y="5186083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클릭</a:t>
            </a:r>
            <a:endParaRPr/>
          </a:p>
        </p:txBody>
      </p:sp>
      <p:cxnSp>
        <p:nvCxnSpPr>
          <p:cNvPr id="4101" name="Google Shape;4101;p133"/>
          <p:cNvCxnSpPr>
            <a:stCxn id="4100" idx="3"/>
          </p:cNvCxnSpPr>
          <p:nvPr/>
        </p:nvCxnSpPr>
        <p:spPr>
          <a:xfrm>
            <a:off x="4333266" y="5471586"/>
            <a:ext cx="53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배지 체크 표시1 윤곽선" id="4102" name="Google Shape;4102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403365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103" name="Google Shape;4103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104" name="Google Shape;4104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5" name="Google Shape;4105;p133"/>
          <p:cNvSpPr/>
          <p:nvPr/>
        </p:nvSpPr>
        <p:spPr>
          <a:xfrm>
            <a:off x="3747222" y="1407325"/>
            <a:ext cx="4697400" cy="203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재고를 선택해주세요.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6" name="Google Shape;4106;p133"/>
          <p:cNvSpPr/>
          <p:nvPr/>
        </p:nvSpPr>
        <p:spPr>
          <a:xfrm>
            <a:off x="5284568" y="2765417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13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2" name="Google Shape;4112;p134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3" name="Google Shape;4113;p134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14" name="Google Shape;4114;p134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115" name="Google Shape;4115;p134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6" name="Google Shape;4116;p134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7" name="Google Shape;4117;p134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8" name="Google Shape;4118;p13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119" name="Google Shape;4119;p13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0" name="Google Shape;4120;p13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21" name="Google Shape;4121;p134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122" name="Google Shape;4122;p134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3" name="Google Shape;4123;p134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24" name="Google Shape;4124;p134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5" name="Google Shape;4125;p134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6" name="Google Shape;4126;p134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7" name="Google Shape;4127;p134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8" name="Google Shape;4128;p134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9" name="Google Shape;4129;p134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4130" name="Google Shape;4130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131" name="Google Shape;4131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4132" name="Google Shape;4132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7440" y="3394850"/>
            <a:ext cx="349500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6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13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8" name="Google Shape;4138;p135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9" name="Google Shape;4139;p135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0" name="Google Shape;4140;p135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141" name="Google Shape;4141;p135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2" name="Google Shape;4142;p135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3" name="Google Shape;4143;p135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4" name="Google Shape;4144;p13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145" name="Google Shape;4145;p13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6" name="Google Shape;4146;p13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47" name="Google Shape;4147;p135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148" name="Google Shape;4148;p135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9" name="Google Shape;4149;p135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50" name="Google Shape;4150;p135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1" name="Google Shape;4151;p135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2" name="Google Shape;4152;p135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3" name="Google Shape;4153;p135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4" name="Google Shape;4154;p135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5" name="Google Shape;4155;p135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4156" name="Google Shape;4156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157" name="Google Shape;4157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4158" name="Google Shape;4158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7440" y="3394850"/>
            <a:ext cx="349500" cy="34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9" name="Google Shape;4159;p135"/>
          <p:cNvGrpSpPr/>
          <p:nvPr/>
        </p:nvGrpSpPr>
        <p:grpSpPr>
          <a:xfrm>
            <a:off x="3747222" y="1407325"/>
            <a:ext cx="4697400" cy="2032800"/>
            <a:chOff x="3747247" y="197225"/>
            <a:chExt cx="4697400" cy="2032800"/>
          </a:xfrm>
        </p:grpSpPr>
        <p:sp>
          <p:nvSpPr>
            <p:cNvPr id="4160" name="Google Shape;4160;p135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 수량을 입력해주세요.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1" name="Google Shape;4161;p135"/>
            <p:cNvSpPr/>
            <p:nvPr/>
          </p:nvSpPr>
          <p:spPr>
            <a:xfrm>
              <a:off x="5284593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5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13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7" name="Google Shape;4167;p136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8" name="Google Shape;4168;p136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9" name="Google Shape;4169;p136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170" name="Google Shape;4170;p136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1" name="Google Shape;4171;p136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2" name="Google Shape;4172;p136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3" name="Google Shape;4173;p13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174" name="Google Shape;4174;p13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5" name="Google Shape;4175;p136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76" name="Google Shape;4176;p136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177" name="Google Shape;4177;p136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8" name="Google Shape;4178;p136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79" name="Google Shape;4179;p136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0" name="Google Shape;4180;p136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1" name="Google Shape;4181;p136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2" name="Google Shape;4182;p136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3" name="Google Shape;4183;p136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4" name="Google Shape;4184;p136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4185" name="Google Shape;4185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186" name="Google Shape;418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4187" name="Google Shape;4187;p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7440" y="3394850"/>
            <a:ext cx="349500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13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3" name="Google Shape;4193;p137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4" name="Google Shape;4194;p137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95" name="Google Shape;4195;p137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196" name="Google Shape;4196;p137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7" name="Google Shape;4197;p137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8" name="Google Shape;4198;p137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9" name="Google Shape;4199;p13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200" name="Google Shape;4200;p13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1" name="Google Shape;4201;p137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02" name="Google Shape;4202;p137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203" name="Google Shape;4203;p137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4" name="Google Shape;4204;p137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05" name="Google Shape;4205;p137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6" name="Google Shape;4206;p137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7" name="Google Shape;4207;p137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8" name="Google Shape;4208;p137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Google Shape;4209;p137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0" name="Google Shape;4210;p137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4211" name="Google Shape;4211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212" name="Google Shape;4212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4213" name="Google Shape;4213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7440" y="3394850"/>
            <a:ext cx="349500" cy="34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4" name="Google Shape;4214;p137"/>
          <p:cNvGrpSpPr/>
          <p:nvPr/>
        </p:nvGrpSpPr>
        <p:grpSpPr>
          <a:xfrm>
            <a:off x="3747222" y="1407325"/>
            <a:ext cx="4697400" cy="2032800"/>
            <a:chOff x="3747247" y="197225"/>
            <a:chExt cx="4697400" cy="2032800"/>
          </a:xfrm>
        </p:grpSpPr>
        <p:sp>
          <p:nvSpPr>
            <p:cNvPr id="4215" name="Google Shape;4215;p137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재고를 등록하시겠습니까?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6" name="Google Shape;4216;p137"/>
            <p:cNvSpPr/>
            <p:nvPr/>
          </p:nvSpPr>
          <p:spPr>
            <a:xfrm>
              <a:off x="4255968" y="15553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7" name="Google Shape;4217;p137"/>
          <p:cNvSpPr/>
          <p:nvPr/>
        </p:nvSpPr>
        <p:spPr>
          <a:xfrm>
            <a:off x="6378078" y="2765417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p13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3" name="Google Shape;4223;p138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재고등록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4" name="Google Shape;4224;p138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25" name="Google Shape;4225;p138"/>
          <p:cNvGraphicFramePr/>
          <p:nvPr/>
        </p:nvGraphicFramePr>
        <p:xfrm>
          <a:off x="4183500" y="2971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005850"/>
                <a:gridCol w="2156700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checkbox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건성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1,500,000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 지성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1,700,000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226" name="Google Shape;4226;p138"/>
          <p:cNvSpPr txBox="1"/>
          <p:nvPr/>
        </p:nvSpPr>
        <p:spPr>
          <a:xfrm>
            <a:off x="2631875" y="3829925"/>
            <a:ext cx="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7" name="Google Shape;4227;p138"/>
          <p:cNvSpPr/>
          <p:nvPr/>
        </p:nvSpPr>
        <p:spPr>
          <a:xfrm>
            <a:off x="4867531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8" name="Google Shape;4228;p138"/>
          <p:cNvSpPr/>
          <p:nvPr/>
        </p:nvSpPr>
        <p:spPr>
          <a:xfrm>
            <a:off x="7581778" y="5286463"/>
            <a:ext cx="23637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9" name="Google Shape;4229;p13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230" name="Google Shape;4230;p13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1" name="Google Shape;4231;p13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32" name="Google Shape;4232;p138"/>
          <p:cNvGrpSpPr/>
          <p:nvPr/>
        </p:nvGrpSpPr>
        <p:grpSpPr>
          <a:xfrm>
            <a:off x="1305165" y="1482037"/>
            <a:ext cx="2493837" cy="4337178"/>
            <a:chOff x="1311087" y="1611407"/>
            <a:chExt cx="9569824" cy="4188758"/>
          </a:xfrm>
        </p:grpSpPr>
        <p:sp>
          <p:nvSpPr>
            <p:cNvPr id="4233" name="Google Shape;4233;p138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4" name="Google Shape;4234;p138"/>
            <p:cNvSpPr txBox="1"/>
            <p:nvPr/>
          </p:nvSpPr>
          <p:spPr>
            <a:xfrm>
              <a:off x="3226021" y="2238258"/>
              <a:ext cx="5739952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35" name="Google Shape;4235;p138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6" name="Google Shape;4236;p138"/>
          <p:cNvSpPr txBox="1"/>
          <p:nvPr/>
        </p:nvSpPr>
        <p:spPr>
          <a:xfrm>
            <a:off x="4428600" y="1873467"/>
            <a:ext cx="333908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재고 등록</a:t>
            </a:r>
            <a:endParaRPr b="1" i="0" sz="3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7" name="Google Shape;4237;p138"/>
          <p:cNvSpPr txBox="1"/>
          <p:nvPr/>
        </p:nvSpPr>
        <p:spPr>
          <a:xfrm>
            <a:off x="1804185" y="3691767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8" name="Google Shape;4238;p138"/>
          <p:cNvSpPr/>
          <p:nvPr/>
        </p:nvSpPr>
        <p:spPr>
          <a:xfrm>
            <a:off x="9169307" y="3450177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9" name="Google Shape;4239;p138"/>
          <p:cNvSpPr/>
          <p:nvPr/>
        </p:nvSpPr>
        <p:spPr>
          <a:xfrm>
            <a:off x="9169307" y="3858012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0" name="Google Shape;4240;p138"/>
          <p:cNvSpPr/>
          <p:nvPr/>
        </p:nvSpPr>
        <p:spPr>
          <a:xfrm>
            <a:off x="9169307" y="4243939"/>
            <a:ext cx="1141500" cy="2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4241" name="Google Shape;4241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438" y="3791712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242" name="Google Shape;4242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40" y="4188574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4243" name="Google Shape;4243;p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7440" y="3394850"/>
            <a:ext cx="349500" cy="34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4" name="Google Shape;4244;p138"/>
          <p:cNvGrpSpPr/>
          <p:nvPr/>
        </p:nvGrpSpPr>
        <p:grpSpPr>
          <a:xfrm>
            <a:off x="3747222" y="1407325"/>
            <a:ext cx="4697400" cy="2032800"/>
            <a:chOff x="3747247" y="197225"/>
            <a:chExt cx="4697400" cy="2032800"/>
          </a:xfrm>
        </p:grpSpPr>
        <p:sp>
          <p:nvSpPr>
            <p:cNvPr id="4245" name="Google Shape;4245;p138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재고를 등록했습니다.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6" name="Google Shape;4246;p138"/>
            <p:cNvSpPr/>
            <p:nvPr/>
          </p:nvSpPr>
          <p:spPr>
            <a:xfrm>
              <a:off x="5284597" y="1506371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1" name="Google Shape;4251;p13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252" name="Google Shape;4252;p13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3" name="Google Shape;4253;p13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54" name="Google Shape;4254;p139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5" name="Google Shape;4255;p13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6" name="Google Shape;4256;p139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7" name="Google Shape;4257;p139"/>
          <p:cNvSpPr/>
          <p:nvPr/>
        </p:nvSpPr>
        <p:spPr>
          <a:xfrm>
            <a:off x="5039350" y="5002025"/>
            <a:ext cx="2113200" cy="6237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8" name="Google Shape;4258;p139"/>
          <p:cNvSpPr/>
          <p:nvPr/>
        </p:nvSpPr>
        <p:spPr>
          <a:xfrm>
            <a:off x="5039400" y="1878832"/>
            <a:ext cx="2113200" cy="62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9" name="Google Shape;4259;p139"/>
          <p:cNvSpPr/>
          <p:nvPr/>
        </p:nvSpPr>
        <p:spPr>
          <a:xfrm>
            <a:off x="5039400" y="3440421"/>
            <a:ext cx="2113200" cy="623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정보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Google Shape;4260;p139"/>
          <p:cNvSpPr/>
          <p:nvPr/>
        </p:nvSpPr>
        <p:spPr>
          <a:xfrm>
            <a:off x="5039350" y="2659627"/>
            <a:ext cx="2113200" cy="6237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판매자 재고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1" name="Google Shape;4261;p139"/>
          <p:cNvSpPr/>
          <p:nvPr/>
        </p:nvSpPr>
        <p:spPr>
          <a:xfrm>
            <a:off x="5039350" y="4221216"/>
            <a:ext cx="2113200" cy="6237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2" name="Google Shape;4262;p139"/>
          <p:cNvCxnSpPr>
            <a:endCxn id="4259" idx="1"/>
          </p:cNvCxnSpPr>
          <p:nvPr/>
        </p:nvCxnSpPr>
        <p:spPr>
          <a:xfrm>
            <a:off x="4562700" y="3752271"/>
            <a:ext cx="4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63" name="Google Shape;4263;p139"/>
          <p:cNvSpPr/>
          <p:nvPr/>
        </p:nvSpPr>
        <p:spPr>
          <a:xfrm>
            <a:off x="3073715" y="3466767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행사정보 관리 클릭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gb3f0840851_1_64"/>
          <p:cNvGrpSpPr/>
          <p:nvPr/>
        </p:nvGrpSpPr>
        <p:grpSpPr>
          <a:xfrm>
            <a:off x="1311088" y="197225"/>
            <a:ext cx="9569700" cy="1358100"/>
            <a:chOff x="1311088" y="197225"/>
            <a:chExt cx="9569700" cy="1358100"/>
          </a:xfrm>
        </p:grpSpPr>
        <p:grpSp>
          <p:nvGrpSpPr>
            <p:cNvPr id="425" name="Google Shape;425;gb3f0840851_1_64"/>
            <p:cNvGrpSpPr/>
            <p:nvPr/>
          </p:nvGrpSpPr>
          <p:grpSpPr>
            <a:xfrm>
              <a:off x="1311088" y="197225"/>
              <a:ext cx="9569700" cy="1358100"/>
              <a:chOff x="1311088" y="197225"/>
              <a:chExt cx="9569700" cy="1358100"/>
            </a:xfrm>
          </p:grpSpPr>
          <p:sp>
            <p:nvSpPr>
              <p:cNvPr id="426" name="Google Shape;426;gb3f0840851_1_64"/>
              <p:cNvSpPr/>
              <p:nvPr/>
            </p:nvSpPr>
            <p:spPr>
              <a:xfrm>
                <a:off x="1311088" y="197225"/>
                <a:ext cx="9569700" cy="1358100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27" name="Google Shape;427;gb3f0840851_1_64"/>
              <p:cNvGrpSpPr/>
              <p:nvPr/>
            </p:nvGrpSpPr>
            <p:grpSpPr>
              <a:xfrm>
                <a:off x="8447451" y="1037270"/>
                <a:ext cx="2340979" cy="349500"/>
                <a:chOff x="1406340" y="1057835"/>
                <a:chExt cx="2340979" cy="349500"/>
              </a:xfrm>
            </p:grpSpPr>
            <p:sp>
              <p:nvSpPr>
                <p:cNvPr id="428" name="Google Shape;428;gb3f0840851_1_64"/>
                <p:cNvSpPr/>
                <p:nvPr/>
              </p:nvSpPr>
              <p:spPr>
                <a:xfrm>
                  <a:off x="2624419" y="1057835"/>
                  <a:ext cx="1122900" cy="349500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9" name="Google Shape;429;gb3f0840851_1_64"/>
                <p:cNvSpPr/>
                <p:nvPr/>
              </p:nvSpPr>
              <p:spPr>
                <a:xfrm>
                  <a:off x="1406340" y="1057835"/>
                  <a:ext cx="1122900" cy="349500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30" name="Google Shape;430;gb3f0840851_1_64"/>
            <p:cNvSpPr txBox="1"/>
            <p:nvPr/>
          </p:nvSpPr>
          <p:spPr>
            <a:xfrm>
              <a:off x="1583662" y="1077140"/>
              <a:ext cx="178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1" name="Google Shape;431;gb3f0840851_1_6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b3f0840851_1_64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b3f0840851_1_64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b3f0840851_1_64"/>
          <p:cNvSpPr/>
          <p:nvPr/>
        </p:nvSpPr>
        <p:spPr>
          <a:xfrm>
            <a:off x="5662425" y="5386200"/>
            <a:ext cx="10491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b3f0840851_1_64"/>
          <p:cNvSpPr/>
          <p:nvPr/>
        </p:nvSpPr>
        <p:spPr>
          <a:xfrm>
            <a:off x="376885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b3f0840851_1_64"/>
          <p:cNvSpPr txBox="1"/>
          <p:nvPr/>
        </p:nvSpPr>
        <p:spPr>
          <a:xfrm>
            <a:off x="2719750" y="179037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b3f0840851_1_64"/>
          <p:cNvSpPr/>
          <p:nvPr/>
        </p:nvSpPr>
        <p:spPr>
          <a:xfrm>
            <a:off x="4021350" y="2432825"/>
            <a:ext cx="3228300" cy="2290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b3f0840851_1_64"/>
          <p:cNvSpPr txBox="1"/>
          <p:nvPr/>
        </p:nvSpPr>
        <p:spPr>
          <a:xfrm>
            <a:off x="6961100" y="1829375"/>
            <a:ext cx="10491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기간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b3f0840851_1_64"/>
          <p:cNvSpPr/>
          <p:nvPr/>
        </p:nvSpPr>
        <p:spPr>
          <a:xfrm>
            <a:off x="8010200" y="1790375"/>
            <a:ext cx="21642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2020-01-01~2019-12-31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gb3f0840851_1_64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41" name="Google Shape;441;gb3f0840851_1_64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 받은 쿠폰입니다.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2" name="Google Shape;442;gb3f0840851_1_64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gb3f0840851_1_64"/>
          <p:cNvSpPr/>
          <p:nvPr/>
        </p:nvSpPr>
        <p:spPr>
          <a:xfrm>
            <a:off x="7377203" y="1568442"/>
            <a:ext cx="15237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가맹점 메인페이지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이동</a:t>
            </a:r>
            <a:endParaRPr/>
          </a:p>
        </p:txBody>
      </p:sp>
      <p:cxnSp>
        <p:nvCxnSpPr>
          <p:cNvPr id="444" name="Google Shape;444;gb3f0840851_1_64"/>
          <p:cNvCxnSpPr/>
          <p:nvPr/>
        </p:nvCxnSpPr>
        <p:spPr>
          <a:xfrm rot="10800000">
            <a:off x="6896465" y="1809158"/>
            <a:ext cx="46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7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7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9" name="Google Shape;4269;p75"/>
          <p:cNvSpPr txBox="1"/>
          <p:nvPr/>
        </p:nvSpPr>
        <p:spPr>
          <a:xfrm>
            <a:off x="0" y="-12654"/>
            <a:ext cx="13869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70" name="Google Shape;4270;p75"/>
          <p:cNvGrpSpPr/>
          <p:nvPr/>
        </p:nvGrpSpPr>
        <p:grpSpPr>
          <a:xfrm>
            <a:off x="1311087" y="1611407"/>
            <a:ext cx="9569824" cy="4188758"/>
            <a:chOff x="1311087" y="1611407"/>
            <a:chExt cx="9569824" cy="4188758"/>
          </a:xfrm>
        </p:grpSpPr>
        <p:sp>
          <p:nvSpPr>
            <p:cNvPr id="4271" name="Google Shape;4271;p75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2" name="Google Shape;4272;p75"/>
            <p:cNvSpPr txBox="1"/>
            <p:nvPr/>
          </p:nvSpPr>
          <p:spPr>
            <a:xfrm>
              <a:off x="4989539" y="1849061"/>
              <a:ext cx="22129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행사정보 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3" name="Google Shape;4273;p75"/>
          <p:cNvSpPr/>
          <p:nvPr/>
        </p:nvSpPr>
        <p:spPr>
          <a:xfrm>
            <a:off x="3095225" y="2566325"/>
            <a:ext cx="1239900" cy="13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4" name="Google Shape;4274;p75"/>
          <p:cNvSpPr/>
          <p:nvPr/>
        </p:nvSpPr>
        <p:spPr>
          <a:xfrm>
            <a:off x="5476025" y="2566325"/>
            <a:ext cx="1239900" cy="13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5" name="Google Shape;4275;p75"/>
          <p:cNvSpPr/>
          <p:nvPr/>
        </p:nvSpPr>
        <p:spPr>
          <a:xfrm>
            <a:off x="7986475" y="2566325"/>
            <a:ext cx="1239900" cy="13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6" name="Google Shape;4276;p75"/>
          <p:cNvSpPr/>
          <p:nvPr/>
        </p:nvSpPr>
        <p:spPr>
          <a:xfrm>
            <a:off x="5358713" y="5019950"/>
            <a:ext cx="156600" cy="164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7" name="Google Shape;4277;p75"/>
          <p:cNvSpPr/>
          <p:nvPr/>
        </p:nvSpPr>
        <p:spPr>
          <a:xfrm>
            <a:off x="5978388" y="5019950"/>
            <a:ext cx="156600" cy="1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8" name="Google Shape;4278;p75"/>
          <p:cNvSpPr/>
          <p:nvPr/>
        </p:nvSpPr>
        <p:spPr>
          <a:xfrm>
            <a:off x="6676638" y="5019950"/>
            <a:ext cx="156600" cy="1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9" name="Google Shape;4279;p75"/>
          <p:cNvSpPr txBox="1"/>
          <p:nvPr/>
        </p:nvSpPr>
        <p:spPr>
          <a:xfrm>
            <a:off x="2969525" y="4040250"/>
            <a:ext cx="149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10%할인 이벤트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0" name="Google Shape;4280;p75"/>
          <p:cNvSpPr txBox="1"/>
          <p:nvPr/>
        </p:nvSpPr>
        <p:spPr>
          <a:xfrm>
            <a:off x="5350350" y="4097275"/>
            <a:ext cx="149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1" name="Google Shape;4281;p75"/>
          <p:cNvSpPr txBox="1"/>
          <p:nvPr/>
        </p:nvSpPr>
        <p:spPr>
          <a:xfrm>
            <a:off x="7860775" y="4097275"/>
            <a:ext cx="184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2" name="Google Shape;4282;p75"/>
          <p:cNvSpPr txBox="1"/>
          <p:nvPr/>
        </p:nvSpPr>
        <p:spPr>
          <a:xfrm>
            <a:off x="3429125" y="3060575"/>
            <a:ext cx="572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3" name="Google Shape;4283;p75"/>
          <p:cNvSpPr txBox="1"/>
          <p:nvPr/>
        </p:nvSpPr>
        <p:spPr>
          <a:xfrm>
            <a:off x="5809925" y="3060575"/>
            <a:ext cx="572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4" name="Google Shape;4284;p75"/>
          <p:cNvSpPr txBox="1"/>
          <p:nvPr/>
        </p:nvSpPr>
        <p:spPr>
          <a:xfrm>
            <a:off x="8320375" y="3060575"/>
            <a:ext cx="572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5" name="Google Shape;4285;p75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6" name="Google Shape;4286;p75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7" name="Google Shape;4287;p75"/>
          <p:cNvSpPr txBox="1"/>
          <p:nvPr/>
        </p:nvSpPr>
        <p:spPr>
          <a:xfrm>
            <a:off x="2551925" y="4379946"/>
            <a:ext cx="232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2020-01-01 ~ 2020-01-31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8" name="Google Shape;4288;p75"/>
          <p:cNvSpPr txBox="1"/>
          <p:nvPr/>
        </p:nvSpPr>
        <p:spPr>
          <a:xfrm>
            <a:off x="4932750" y="4379958"/>
            <a:ext cx="232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2019-01-01 ~ 2020-01-01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9" name="Google Shape;4289;p75"/>
          <p:cNvSpPr txBox="1"/>
          <p:nvPr/>
        </p:nvSpPr>
        <p:spPr>
          <a:xfrm>
            <a:off x="7622425" y="4379958"/>
            <a:ext cx="232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2020-01-01 ~ 2020-01-31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0" name="Google Shape;4290;p75"/>
          <p:cNvSpPr/>
          <p:nvPr/>
        </p:nvSpPr>
        <p:spPr>
          <a:xfrm>
            <a:off x="10188025" y="2977025"/>
            <a:ext cx="294300" cy="5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1" name="Google Shape;4291;p75"/>
          <p:cNvSpPr/>
          <p:nvPr/>
        </p:nvSpPr>
        <p:spPr>
          <a:xfrm>
            <a:off x="1695525" y="3005075"/>
            <a:ext cx="308400" cy="518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2" name="Google Shape;4292;p7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293" name="Google Shape;4293;p7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4" name="Google Shape;4294;p7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295" name="Google Shape;4295;p75"/>
          <p:cNvCxnSpPr>
            <a:stCxn id="4296" idx="3"/>
            <a:endCxn id="4286" idx="1"/>
          </p:cNvCxnSpPr>
          <p:nvPr/>
        </p:nvCxnSpPr>
        <p:spPr>
          <a:xfrm>
            <a:off x="8540685" y="5496775"/>
            <a:ext cx="66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6" name="Google Shape;4296;p75"/>
          <p:cNvSpPr/>
          <p:nvPr/>
        </p:nvSpPr>
        <p:spPr>
          <a:xfrm>
            <a:off x="7051876" y="5211271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등록 클릭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0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Google Shape;4301;gb34b83731d_2_4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2" name="Google Shape;4302;gb34b83731d_2_43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3" name="Google Shape;4303;gb34b83731d_2_43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4" name="Google Shape;4304;gb34b83731d_2_43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5" name="Google Shape;4305;gb34b83731d_2_43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6" name="Google Shape;4306;gb34b83731d_2_43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7" name="Google Shape;4307;gb34b83731d_2_43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8" name="Google Shape;4308;gb34b83731d_2_43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9" name="Google Shape;4309;gb34b83731d_2_43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0" name="Google Shape;4310;gb34b83731d_2_43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1" name="Google Shape;4311;gb34b83731d_2_43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2" name="Google Shape;4312;gb34b83731d_2_43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3" name="Google Shape;4313;gb34b83731d_2_43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4" name="Google Shape;4314;gb34b83731d_2_43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5" name="Google Shape;4315;gb34b83731d_2_43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6" name="Google Shape;4316;gb34b83731d_2_43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317" name="Google Shape;4317;gb34b83731d_2_43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8" name="Google Shape;4318;gb34b83731d_2_43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9" name="Google Shape;4319;gb34b83731d_2_43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0" name="Google Shape;4320;gb34b83731d_2_43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21" name="Google Shape;4321;gb34b83731d_2_43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322" name="Google Shape;4322;gb34b83731d_2_43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3" name="Google Shape;4323;gb34b83731d_2_43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4" name="Google Shape;4324;gb34b83731d_2_43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325" name="Google Shape;4325;gb34b83731d_2_43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6" name="Google Shape;4326;gb34b83731d_2_43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7" name="Google Shape;4327;gb34b83731d_2_4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328" name="Google Shape;4328;gb34b83731d_2_4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9" name="Google Shape;4329;gb34b83731d_2_4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330" name="Google Shape;4330;gb34b83731d_2_43"/>
          <p:cNvCxnSpPr>
            <a:stCxn id="4331" idx="3"/>
          </p:cNvCxnSpPr>
          <p:nvPr/>
        </p:nvCxnSpPr>
        <p:spPr>
          <a:xfrm>
            <a:off x="8540685" y="5496775"/>
            <a:ext cx="66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31" name="Google Shape;4331;gb34b83731d_2_43"/>
          <p:cNvSpPr/>
          <p:nvPr/>
        </p:nvSpPr>
        <p:spPr>
          <a:xfrm>
            <a:off x="7051876" y="5211271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등록 클릭</a:t>
            </a:r>
            <a:endParaRPr/>
          </a:p>
        </p:txBody>
      </p:sp>
      <p:pic>
        <p:nvPicPr>
          <p:cNvPr descr="배지 체크 표시1 윤곽선" id="4332" name="Google Shape;4332;gb34b83731d_2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333" name="Google Shape;4333;gb34b83731d_2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7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8" name="Google Shape;4338;p14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339" name="Google Shape;4339;p14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0" name="Google Shape;4340;p14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41" name="Google Shape;4341;p14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2" name="Google Shape;4342;p140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3" name="Google Shape;4343;p140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4" name="Google Shape;4344;p140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5" name="Google Shape;4345;p140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6" name="Google Shape;4346;p140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7" name="Google Shape;4347;p140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8" name="Google Shape;4348;p140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9" name="Google Shape;4349;p140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0" name="Google Shape;4350;p140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1" name="Google Shape;4351;p140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2" name="Google Shape;4352;p140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3" name="Google Shape;4353;p140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4" name="Google Shape;4354;p140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5" name="Google Shape;4355;p140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6" name="Google Shape;4356;p140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357" name="Google Shape;4357;p140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8" name="Google Shape;4358;p140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9" name="Google Shape;4359;p140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0" name="Google Shape;4360;p140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61" name="Google Shape;4361;p140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362" name="Google Shape;4362;p140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3" name="Google Shape;4363;p140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4" name="Google Shape;4364;p140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365" name="Google Shape;4365;p140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내용을 입력 해 주세요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6" name="Google Shape;4366;p140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7" name="Google Shape;4367;p140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368" name="Google Shape;4368;p140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9" name="Google Shape;4369;p140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4370" name="Google Shape;4370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371" name="Google Shape;4371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14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7" name="Google Shape;4377;p141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8" name="Google Shape;4378;p141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9" name="Google Shape;4379;p141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0" name="Google Shape;4380;p141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1" name="Google Shape;4381;p141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2" name="Google Shape;4382;p141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3" name="Google Shape;4383;p141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4" name="Google Shape;4384;p141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p141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6" name="Google Shape;4386;p141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7" name="Google Shape;4387;p141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8" name="Google Shape;4388;p141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9" name="Google Shape;4389;p141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0" name="Google Shape;4390;p141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1" name="Google Shape;4391;p141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392" name="Google Shape;4392;p141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3" name="Google Shape;4393;p141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4" name="Google Shape;4394;p141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5" name="Google Shape;4395;p141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96" name="Google Shape;4396;p141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397" name="Google Shape;4397;p141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8" name="Google Shape;4398;p141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9" name="Google Shape;4399;p141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400" name="Google Shape;4400;p141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1" name="Google Shape;4401;p141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2" name="Google Shape;4402;p14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403" name="Google Shape;4403;p14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4" name="Google Shape;4404;p141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윤곽선" id="4405" name="Google Shape;4405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406" name="Google Shape;4406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0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" name="Google Shape;4411;p14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2" name="Google Shape;4412;p142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3" name="Google Shape;4413;p142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4" name="Google Shape;4414;p142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5" name="Google Shape;4415;p142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6" name="Google Shape;4416;p142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Google Shape;4417;p142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8" name="Google Shape;4418;p142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9" name="Google Shape;4419;p142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0" name="Google Shape;4420;p142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1" name="Google Shape;4421;p142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2" name="Google Shape;4422;p142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3" name="Google Shape;4423;p142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4" name="Google Shape;4424;p142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5" name="Google Shape;4425;p142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6" name="Google Shape;4426;p142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427" name="Google Shape;4427;p142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28" name="Google Shape;4428;p142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9" name="Google Shape;4429;p142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0" name="Google Shape;4430;p142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1" name="Google Shape;4431;p142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432" name="Google Shape;4432;p142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3" name="Google Shape;4433;p142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4" name="Google Shape;4434;p142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435" name="Google Shape;4435;p142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6" name="Google Shape;4436;p142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7" name="Google Shape;4437;p14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438" name="Google Shape;4438;p14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9" name="Google Shape;4439;p14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윤곽선" id="4440" name="Google Shape;4440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441" name="Google Shape;4441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2" name="Google Shape;4442;p142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443" name="Google Shape;4443;p142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이미지를 선택해주세요.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4" name="Google Shape;4444;p142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8" name="Shape 4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p14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0" name="Google Shape;4450;p143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1" name="Google Shape;4451;p143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2" name="Google Shape;4452;p143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3" name="Google Shape;4453;p143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4" name="Google Shape;4454;p143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5" name="Google Shape;4455;p143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6" name="Google Shape;4456;p143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7" name="Google Shape;4457;p143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8" name="Google Shape;4458;p143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9" name="Google Shape;4459;p143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0" name="Google Shape;4460;p143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1" name="Google Shape;4461;p143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2" name="Google Shape;4462;p143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3" name="Google Shape;4463;p143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4" name="Google Shape;4464;p143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465" name="Google Shape;4465;p143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6" name="Google Shape;4466;p143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7" name="Google Shape;4467;p143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8" name="Google Shape;4468;p143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69" name="Google Shape;4469;p143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470" name="Google Shape;4470;p143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1" name="Google Shape;4471;p143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72" name="Google Shape;4472;p143"/>
          <p:cNvCxnSpPr>
            <a:endCxn id="4457" idx="2"/>
          </p:cNvCxnSpPr>
          <p:nvPr/>
        </p:nvCxnSpPr>
        <p:spPr>
          <a:xfrm rot="10800000">
            <a:off x="7850700" y="2701325"/>
            <a:ext cx="0" cy="3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3" name="Google Shape;4473;p143"/>
          <p:cNvSpPr/>
          <p:nvPr/>
        </p:nvSpPr>
        <p:spPr>
          <a:xfrm>
            <a:off x="7124811" y="3091992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 선택 클릭</a:t>
            </a:r>
            <a:endParaRPr/>
          </a:p>
        </p:txBody>
      </p:sp>
      <p:grpSp>
        <p:nvGrpSpPr>
          <p:cNvPr id="4474" name="Google Shape;4474;p143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475" name="Google Shape;4475;p143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6" name="Google Shape;4476;p143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7" name="Google Shape;4477;p14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478" name="Google Shape;4478;p14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9" name="Google Shape;4479;p14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윤곽선" id="4480" name="Google Shape;4480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481" name="Google Shape;4481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5" name="Shape 4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6" name="Google Shape;4486;p14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7" name="Google Shape;4487;p144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8" name="Google Shape;4488;p144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9" name="Google Shape;4489;p144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0" name="Google Shape;4490;p144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1" name="Google Shape;4491;p144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2" name="Google Shape;4492;p144"/>
          <p:cNvSpPr txBox="1"/>
          <p:nvPr/>
        </p:nvSpPr>
        <p:spPr>
          <a:xfrm>
            <a:off x="2965175" y="179037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내용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3" name="Google Shape;4493;p144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4" name="Google Shape;4494;p144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Google Shape;4495;p144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6" name="Google Shape;4496;p144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7" name="Google Shape;4497;p144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8" name="Google Shape;4498;p144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9" name="Google Shape;4499;p144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0" name="Google Shape;4500;p144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1" name="Google Shape;4501;p144"/>
          <p:cNvSpPr/>
          <p:nvPr/>
        </p:nvSpPr>
        <p:spPr>
          <a:xfrm>
            <a:off x="2896475" y="19045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Google Shape;4502;p144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3" name="Google Shape;4503;p144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504" name="Google Shape;4504;p14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5" name="Google Shape;4505;p14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6" name="Google Shape;4506;p144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7" name="Google Shape;4507;p144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08" name="Google Shape;4508;p144"/>
          <p:cNvCxnSpPr>
            <a:stCxn id="4509" idx="0"/>
          </p:cNvCxnSpPr>
          <p:nvPr/>
        </p:nvCxnSpPr>
        <p:spPr>
          <a:xfrm rot="10800000">
            <a:off x="7516325" y="2724025"/>
            <a:ext cx="67620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9" name="Google Shape;4509;p144"/>
          <p:cNvSpPr txBox="1"/>
          <p:nvPr/>
        </p:nvSpPr>
        <p:spPr>
          <a:xfrm>
            <a:off x="7819625" y="2960425"/>
            <a:ext cx="745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0" name="Google Shape;4510;p144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511" name="Google Shape;4511;p14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2" name="Google Shape;4512;p14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13" name="Google Shape;4513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451" y="1779127"/>
            <a:ext cx="7516661" cy="2343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4" name="Google Shape;4514;p14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515" name="Google Shape;4515;p14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6" name="Google Shape;4516;p14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윤곽선" id="4517" name="Google Shape;4517;p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518" name="Google Shape;4518;p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gb3b97af5be_0_21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524" name="Google Shape;4524;gb3b97af5be_0_21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5" name="Google Shape;4525;gb3b97af5be_0_21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26" name="Google Shape;4526;gb3b97af5be_0_21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7" name="Google Shape;4527;gb3b97af5be_0_214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8" name="Google Shape;4528;gb3b97af5be_0_214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9" name="Google Shape;4529;gb3b97af5be_0_214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0" name="Google Shape;4530;gb3b97af5be_0_214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1" name="Google Shape;4531;gb3b97af5be_0_214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2" name="Google Shape;4532;gb3b97af5be_0_214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3" name="Google Shape;4533;gb3b97af5be_0_214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asdf.png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4" name="Google Shape;4534;gb3b97af5be_0_214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5" name="Google Shape;4535;gb3b97af5be_0_214"/>
          <p:cNvSpPr txBox="1"/>
          <p:nvPr/>
        </p:nvSpPr>
        <p:spPr>
          <a:xfrm>
            <a:off x="2896475" y="443197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6" name="Google Shape;4536;gb3b97af5be_0_214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7" name="Google Shape;4537;gb3b97af5be_0_214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8" name="Google Shape;4538;gb3b97af5be_0_214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9" name="Google Shape;4539;gb3b97af5be_0_214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0" name="Google Shape;4540;gb3b97af5be_0_214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1" name="Google Shape;4541;gb3b97af5be_0_214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2" name="Google Shape;4542;gb3b97af5be_0_214"/>
          <p:cNvSpPr/>
          <p:nvPr/>
        </p:nvSpPr>
        <p:spPr>
          <a:xfrm>
            <a:off x="2735675" y="45461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Google Shape;4543;gb3b97af5be_0_214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4" name="Google Shape;4544;gb3b97af5be_0_214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45" name="Google Shape;4545;gb3b97af5be_0_214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546" name="Google Shape;4546;gb3b97af5be_0_21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7" name="Google Shape;4547;gb3b97af5be_0_21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8" name="Google Shape;4548;gb3b97af5be_0_214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549" name="Google Shape;4549;gb3b97af5be_0_214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10MB의 .JPG 파일만 업로드 가능합니다.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0" name="Google Shape;4550;gb3b97af5be_0_214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1" name="Google Shape;4551;gb3b97af5be_0_214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552" name="Google Shape;4552;gb3b97af5be_0_21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3" name="Google Shape;4553;gb3b97af5be_0_21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4554" name="Google Shape;4554;gb3b97af5be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555" name="Google Shape;4555;gb3b97af5be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9" name="Shape 4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0" name="Google Shape;4560;p14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1" name="Google Shape;4561;p145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2" name="Google Shape;4562;p145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3" name="Google Shape;4563;p145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145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5" name="Google Shape;4565;p145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6" name="Google Shape;4566;p145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7" name="Google Shape;4567;p145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8" name="Google Shape;4568;p145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Google Shape;4569;p145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0" name="Google Shape;4570;p145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1" name="Google Shape;4571;p145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2" name="Google Shape;4572;p145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3" name="Google Shape;4573;p145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4" name="Google Shape;4574;p145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5" name="Google Shape;4575;p145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576" name="Google Shape;4576;p145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7" name="Google Shape;4577;p145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8" name="Google Shape;4578;p145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9" name="Google Shape;4579;p145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80" name="Google Shape;4580;p145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581" name="Google Shape;4581;p145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2" name="Google Shape;4582;p145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3" name="Google Shape;4583;p145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584" name="Google Shape;4584;p145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5" name="Google Shape;4585;p145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6" name="Google Shape;4586;p14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587" name="Google Shape;4587;p14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8" name="Google Shape;4588;p14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윤곽선" id="4589" name="Google Shape;4589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590" name="Google Shape;4590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5" name="Google Shape;4595;p14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6" name="Google Shape;4596;p146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7" name="Google Shape;4597;p146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8" name="Google Shape;4598;p146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9" name="Google Shape;4599;p146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0" name="Google Shape;4600;p146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1" name="Google Shape;4601;p146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2" name="Google Shape;4602;p146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3" name="Google Shape;4603;p146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4" name="Google Shape;4604;p146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5" name="Google Shape;4605;p146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6" name="Google Shape;4606;p146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7" name="Google Shape;4607;p146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8" name="Google Shape;4608;p146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9" name="Google Shape;4609;p146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0" name="Google Shape;4610;p146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611" name="Google Shape;4611;p146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2" name="Google Shape;4612;p146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3" name="Google Shape;4613;p146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4" name="Google Shape;4614;p146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15" name="Google Shape;4615;p146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616" name="Google Shape;4616;p146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7" name="Google Shape;4617;p146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8" name="Google Shape;4618;p146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619" name="Google Shape;4619;p146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0" name="Google Shape;4620;p146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1" name="Google Shape;4621;p14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622" name="Google Shape;4622;p14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3" name="Google Shape;4623;p146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24" name="Google Shape;4624;p146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625" name="Google Shape;4625;p146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금액을 입력 해 주세요.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 1부터 숫자만 입력 가능합니다.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6" name="Google Shape;4626;p146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4627" name="Google Shape;4627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628" name="Google Shape;4628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48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" name="Google Shape;451;p4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452" name="Google Shape;452;p48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453" name="Google Shape;453;p48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54" name="Google Shape;454;p48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455" name="Google Shape;455;p48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6" name="Google Shape;456;p48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57" name="Google Shape;457;p48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8" name="Google Shape;458;p48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459" name="Google Shape;459;p48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460" name="Google Shape;460;p48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" name="Google Shape;461;p48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2" name="Google Shape;462;p48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463" name="Google Shape;463;p48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8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8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8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8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8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8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" name="Google Shape;470;p48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48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" name="Google Shape;472;p48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" name="Google Shape;473;p48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" name="Google Shape;474;p48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48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" name="Google Shape;476;p48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" name="Google Shape;477;p48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48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8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48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2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p14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4" name="Google Shape;4634;p147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5" name="Google Shape;4635;p147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6" name="Google Shape;4636;p147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7" name="Google Shape;4637;p147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8" name="Google Shape;4638;p147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9" name="Google Shape;4639;p147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0" name="Google Shape;4640;p147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1" name="Google Shape;4641;p147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2" name="Google Shape;4642;p147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3" name="Google Shape;4643;p147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4" name="Google Shape;4644;p147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5" name="Google Shape;4645;p147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6" name="Google Shape;4646;p147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7" name="Google Shape;4647;p147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8" name="Google Shape;4648;p147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649" name="Google Shape;4649;p147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0" name="Google Shape;4650;p147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1" name="Google Shape;4651;p147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2" name="Google Shape;4652;p147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53" name="Google Shape;4653;p147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654" name="Google Shape;4654;p147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5" name="Google Shape;4655;p147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6" name="Google Shape;4656;p147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657" name="Google Shape;4657;p147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8" name="Google Shape;4658;p147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9" name="Google Shape;4659;p14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660" name="Google Shape;4660;p14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1" name="Google Shape;4661;p147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윤곽선" id="4662" name="Google Shape;4662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663" name="Google Shape;4663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7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p14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9" name="Google Shape;4669;p148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0" name="Google Shape;4670;p148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1" name="Google Shape;4671;p148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2" name="Google Shape;4672;p148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3" name="Google Shape;4673;p148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4" name="Google Shape;4674;p148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5" name="Google Shape;4675;p148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6" name="Google Shape;4676;p148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7" name="Google Shape;4677;p148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8" name="Google Shape;4678;p148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9" name="Google Shape;4679;p148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0" name="Google Shape;4680;p148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1" name="Google Shape;4681;p148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2" name="Google Shape;4682;p148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3" name="Google Shape;4683;p148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684" name="Google Shape;4684;p148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5" name="Google Shape;4685;p148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6" name="Google Shape;4686;p148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7" name="Google Shape;4687;p148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88" name="Google Shape;4688;p148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689" name="Google Shape;4689;p148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0" name="Google Shape;4690;p148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1" name="Google Shape;4691;p148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692" name="Google Shape;4692;p148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3" name="Google Shape;4693;p148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4" name="Google Shape;4694;p14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695" name="Google Shape;4695;p14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6" name="Google Shape;4696;p14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97" name="Google Shape;4697;p148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698" name="Google Shape;4698;p148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종류를 선택해주세요.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9" name="Google Shape;4699;p148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4700" name="Google Shape;4700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63" y="5047243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701" name="Google Shape;4701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5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p149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7" name="Google Shape;4707;p149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8" name="Google Shape;4708;p149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9" name="Google Shape;4709;p149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0" name="Google Shape;4710;p149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1" name="Google Shape;4711;p149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2" name="Google Shape;4712;p149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3" name="Google Shape;4713;p149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4" name="Google Shape;4714;p149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5" name="Google Shape;4715;p149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6" name="Google Shape;4716;p149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7" name="Google Shape;4717;p149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8" name="Google Shape;4718;p149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9" name="Google Shape;4719;p149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0" name="Google Shape;4720;p149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1" name="Google Shape;4721;p149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722" name="Google Shape;4722;p149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3" name="Google Shape;4723;p149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4" name="Google Shape;4724;p149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5" name="Google Shape;4725;p149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26" name="Google Shape;4726;p149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727" name="Google Shape;4727;p149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8" name="Google Shape;4728;p149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9" name="Google Shape;4729;p149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730" name="Google Shape;4730;p149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1" name="Google Shape;4731;p149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2" name="Google Shape;4732;p14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733" name="Google Shape;4733;p14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4" name="Google Shape;4734;p14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735" name="Google Shape;4735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4736" name="Google Shape;4736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7887" y="5051249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0" name="Shape 4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" name="Google Shape;4741;p15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2" name="Google Shape;4742;p150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3" name="Google Shape;4743;p150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4" name="Google Shape;4744;p150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5" name="Google Shape;4745;p150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6" name="Google Shape;4746;p150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7" name="Google Shape;4747;p150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8" name="Google Shape;4748;p150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9" name="Google Shape;4749;p150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0" name="Google Shape;4750;p150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1" name="Google Shape;4751;p150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2" name="Google Shape;4752;p150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3" name="Google Shape;4753;p150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4" name="Google Shape;4754;p150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5" name="Google Shape;4755;p150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6" name="Google Shape;4756;p150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757" name="Google Shape;4757;p150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8" name="Google Shape;4758;p150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9" name="Google Shape;4759;p150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0" name="Google Shape;4760;p150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61" name="Google Shape;4761;p150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762" name="Google Shape;4762;p150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3" name="Google Shape;4763;p150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4" name="Google Shape;4764;p150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765" name="Google Shape;4765;p150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6" name="Google Shape;4766;p150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7" name="Google Shape;4767;p15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768" name="Google Shape;4768;p15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9" name="Google Shape;4769;p15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770" name="Google Shape;4770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1" name="Google Shape;4771;p150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772" name="Google Shape;4772;p150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종류는 1가지만 선택 가능합니다.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3" name="Google Shape;4773;p150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단색으로 채워진" id="4774" name="Google Shape;477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7887" y="5051249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8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p15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0" name="Google Shape;4780;p151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1" name="Google Shape;4781;p151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2" name="Google Shape;4782;p151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3" name="Google Shape;4783;p151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4" name="Google Shape;4784;p151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5" name="Google Shape;4785;p151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6" name="Google Shape;4786;p151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7" name="Google Shape;4787;p151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8" name="Google Shape;4788;p151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9" name="Google Shape;4789;p151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0" name="Google Shape;4790;p151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1" name="Google Shape;4791;p151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2" name="Google Shape;4792;p151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3" name="Google Shape;4793;p151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4" name="Google Shape;4794;p151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795" name="Google Shape;4795;p151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96" name="Google Shape;4796;p151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7" name="Google Shape;4797;p151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8" name="Google Shape;4798;p151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99" name="Google Shape;4799;p151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800" name="Google Shape;4800;p151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1" name="Google Shape;4801;p151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2" name="Google Shape;4802;p151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803" name="Google Shape;4803;p151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4" name="Google Shape;4804;p151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5" name="Google Shape;4805;p15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806" name="Google Shape;4806;p15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7" name="Google Shape;4807;p151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808" name="Google Shape;4808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809" name="Google Shape;4809;p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0" name="Google Shape;4810;p151"/>
          <p:cNvCxnSpPr>
            <a:stCxn id="4811" idx="3"/>
          </p:cNvCxnSpPr>
          <p:nvPr/>
        </p:nvCxnSpPr>
        <p:spPr>
          <a:xfrm>
            <a:off x="8540685" y="5496775"/>
            <a:ext cx="66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11" name="Google Shape;4811;p151"/>
          <p:cNvSpPr/>
          <p:nvPr/>
        </p:nvSpPr>
        <p:spPr>
          <a:xfrm>
            <a:off x="7051876" y="5211271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등록 클릭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5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p15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7" name="Google Shape;4817;p152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8" name="Google Shape;4818;p152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9" name="Google Shape;4819;p152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0" name="Google Shape;4820;p152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1" name="Google Shape;4821;p152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2" name="Google Shape;4822;p152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3" name="Google Shape;4823;p152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Google Shape;4824;p152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5" name="Google Shape;4825;p152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6" name="Google Shape;4826;p152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7" name="Google Shape;4827;p152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8" name="Google Shape;4828;p152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9" name="Google Shape;4829;p152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0" name="Google Shape;4830;p152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1" name="Google Shape;4831;p152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832" name="Google Shape;4832;p152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3" name="Google Shape;4833;p152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4" name="Google Shape;4834;p152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35" name="Google Shape;4835;p152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836" name="Google Shape;4836;p152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7" name="Google Shape;4837;p152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8" name="Google Shape;4838;p152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839" name="Google Shape;4839;p152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0" name="Google Shape;4840;p152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1" name="Google Shape;4841;p15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842" name="Google Shape;4842;p15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3" name="Google Shape;4843;p15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844" name="Google Shape;4844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5" name="Google Shape;4845;p152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846" name="Google Shape;4846;p152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쿠폰이 성공적으로 등록 되었습니다.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7" name="Google Shape;4847;p152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4848" name="Google Shape;4848;p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9" name="Google Shape;4849;p152"/>
          <p:cNvCxnSpPr>
            <a:stCxn id="4850" idx="1"/>
            <a:endCxn id="4847" idx="3"/>
          </p:cNvCxnSpPr>
          <p:nvPr/>
        </p:nvCxnSpPr>
        <p:spPr>
          <a:xfrm flipH="1">
            <a:off x="6907266" y="1812305"/>
            <a:ext cx="488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50" name="Google Shape;4850;p152"/>
          <p:cNvSpPr/>
          <p:nvPr/>
        </p:nvSpPr>
        <p:spPr>
          <a:xfrm>
            <a:off x="7395366" y="1526802"/>
            <a:ext cx="2076974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클릭 시 행사정보 관리 페이지로 이동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4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15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6" name="Google Shape;4856;p153"/>
          <p:cNvSpPr txBox="1"/>
          <p:nvPr/>
        </p:nvSpPr>
        <p:spPr>
          <a:xfrm>
            <a:off x="0" y="-12654"/>
            <a:ext cx="13869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57" name="Google Shape;4857;p153"/>
          <p:cNvGrpSpPr/>
          <p:nvPr/>
        </p:nvGrpSpPr>
        <p:grpSpPr>
          <a:xfrm>
            <a:off x="1311087" y="1611407"/>
            <a:ext cx="9569824" cy="4188758"/>
            <a:chOff x="1311087" y="1611407"/>
            <a:chExt cx="9569824" cy="4188758"/>
          </a:xfrm>
        </p:grpSpPr>
        <p:sp>
          <p:nvSpPr>
            <p:cNvPr id="4858" name="Google Shape;4858;p153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9" name="Google Shape;4859;p153"/>
            <p:cNvSpPr txBox="1"/>
            <p:nvPr/>
          </p:nvSpPr>
          <p:spPr>
            <a:xfrm>
              <a:off x="4989539" y="1849061"/>
              <a:ext cx="22129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행사정보 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0" name="Google Shape;4860;p153"/>
          <p:cNvSpPr/>
          <p:nvPr/>
        </p:nvSpPr>
        <p:spPr>
          <a:xfrm>
            <a:off x="3095225" y="2566325"/>
            <a:ext cx="1239900" cy="13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1" name="Google Shape;4861;p153"/>
          <p:cNvSpPr/>
          <p:nvPr/>
        </p:nvSpPr>
        <p:spPr>
          <a:xfrm>
            <a:off x="5476025" y="2566325"/>
            <a:ext cx="1239900" cy="13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2" name="Google Shape;4862;p153"/>
          <p:cNvSpPr/>
          <p:nvPr/>
        </p:nvSpPr>
        <p:spPr>
          <a:xfrm>
            <a:off x="7986475" y="2566325"/>
            <a:ext cx="1239900" cy="13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3" name="Google Shape;4863;p153"/>
          <p:cNvSpPr/>
          <p:nvPr/>
        </p:nvSpPr>
        <p:spPr>
          <a:xfrm>
            <a:off x="5358713" y="5019950"/>
            <a:ext cx="156600" cy="1647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4" name="Google Shape;4864;p153"/>
          <p:cNvSpPr/>
          <p:nvPr/>
        </p:nvSpPr>
        <p:spPr>
          <a:xfrm>
            <a:off x="5978388" y="5019950"/>
            <a:ext cx="156600" cy="1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5" name="Google Shape;4865;p153"/>
          <p:cNvSpPr/>
          <p:nvPr/>
        </p:nvSpPr>
        <p:spPr>
          <a:xfrm>
            <a:off x="6676638" y="5019950"/>
            <a:ext cx="156600" cy="16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6" name="Google Shape;4866;p153"/>
          <p:cNvSpPr txBox="1"/>
          <p:nvPr/>
        </p:nvSpPr>
        <p:spPr>
          <a:xfrm>
            <a:off x="2969525" y="4040250"/>
            <a:ext cx="149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10%할인 이벤트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7" name="Google Shape;4867;p153"/>
          <p:cNvSpPr txBox="1"/>
          <p:nvPr/>
        </p:nvSpPr>
        <p:spPr>
          <a:xfrm>
            <a:off x="5350350" y="4097275"/>
            <a:ext cx="149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8" name="Google Shape;4868;p153"/>
          <p:cNvSpPr txBox="1"/>
          <p:nvPr/>
        </p:nvSpPr>
        <p:spPr>
          <a:xfrm>
            <a:off x="7860775" y="4097275"/>
            <a:ext cx="184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9" name="Google Shape;4869;p153"/>
          <p:cNvSpPr txBox="1"/>
          <p:nvPr/>
        </p:nvSpPr>
        <p:spPr>
          <a:xfrm>
            <a:off x="3429125" y="3060575"/>
            <a:ext cx="572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0" name="Google Shape;4870;p153"/>
          <p:cNvSpPr txBox="1"/>
          <p:nvPr/>
        </p:nvSpPr>
        <p:spPr>
          <a:xfrm>
            <a:off x="5809925" y="3060575"/>
            <a:ext cx="572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1" name="Google Shape;4871;p153"/>
          <p:cNvSpPr txBox="1"/>
          <p:nvPr/>
        </p:nvSpPr>
        <p:spPr>
          <a:xfrm>
            <a:off x="8320375" y="3060575"/>
            <a:ext cx="572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2" name="Google Shape;4872;p153"/>
          <p:cNvSpPr/>
          <p:nvPr/>
        </p:nvSpPr>
        <p:spPr>
          <a:xfrm>
            <a:off x="9259600" y="5332075"/>
            <a:ext cx="86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3" name="Google Shape;4873;p153"/>
          <p:cNvSpPr txBox="1"/>
          <p:nvPr/>
        </p:nvSpPr>
        <p:spPr>
          <a:xfrm>
            <a:off x="9203200" y="5293075"/>
            <a:ext cx="979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4" name="Google Shape;4874;p153"/>
          <p:cNvSpPr txBox="1"/>
          <p:nvPr/>
        </p:nvSpPr>
        <p:spPr>
          <a:xfrm>
            <a:off x="2551925" y="4379946"/>
            <a:ext cx="232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2020-01-01 ~ 2020-01-31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5" name="Google Shape;4875;p153"/>
          <p:cNvSpPr txBox="1"/>
          <p:nvPr/>
        </p:nvSpPr>
        <p:spPr>
          <a:xfrm>
            <a:off x="4932750" y="4379958"/>
            <a:ext cx="232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2019-01-01 ~ 2020-01-01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6" name="Google Shape;4876;p153"/>
          <p:cNvSpPr txBox="1"/>
          <p:nvPr/>
        </p:nvSpPr>
        <p:spPr>
          <a:xfrm>
            <a:off x="7622425" y="4379958"/>
            <a:ext cx="232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2020-01-01 ~ 2020-01-31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7" name="Google Shape;4877;p153"/>
          <p:cNvSpPr/>
          <p:nvPr/>
        </p:nvSpPr>
        <p:spPr>
          <a:xfrm>
            <a:off x="10188025" y="2977025"/>
            <a:ext cx="294300" cy="5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8" name="Google Shape;4878;p153"/>
          <p:cNvSpPr/>
          <p:nvPr/>
        </p:nvSpPr>
        <p:spPr>
          <a:xfrm>
            <a:off x="1695525" y="3005075"/>
            <a:ext cx="308400" cy="518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9" name="Google Shape;4879;p15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880" name="Google Shape;4880;p15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1" name="Google Shape;4881;p15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882" name="Google Shape;4882;p153"/>
          <p:cNvCxnSpPr>
            <a:stCxn id="4883" idx="1"/>
          </p:cNvCxnSpPr>
          <p:nvPr/>
        </p:nvCxnSpPr>
        <p:spPr>
          <a:xfrm flipH="1">
            <a:off x="9228887" y="2691521"/>
            <a:ext cx="488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3" name="Google Shape;4883;p153"/>
          <p:cNvSpPr/>
          <p:nvPr/>
        </p:nvSpPr>
        <p:spPr>
          <a:xfrm>
            <a:off x="9716987" y="2406018"/>
            <a:ext cx="2076974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이미지/쿠폰 내용 클릭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7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5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9" name="Google Shape;4889;p154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0" name="Google Shape;4890;p154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1" name="Google Shape;4891;p154"/>
          <p:cNvSpPr/>
          <p:nvPr/>
        </p:nvSpPr>
        <p:spPr>
          <a:xfrm>
            <a:off x="9259600" y="5332075"/>
            <a:ext cx="544276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2" name="Google Shape;4892;p154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Google Shape;4893;p154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4" name="Google Shape;4894;p154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5" name="Google Shape;4895;p154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6" name="Google Shape;4896;p154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7" name="Google Shape;4897;p154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8" name="Google Shape;4898;p154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9" name="Google Shape;4899;p154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0" name="Google Shape;4900;p154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1" name="Google Shape;4901;p154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2" name="Google Shape;4902;p154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903" name="Google Shape;4903;p15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4" name="Google Shape;4904;p15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5" name="Google Shape;4905;p154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6" name="Google Shape;4906;p154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07" name="Google Shape;4907;p154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908" name="Google Shape;4908;p15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9" name="Google Shape;4909;p15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0" name="Google Shape;4910;p154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911" name="Google Shape;4911;p154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2" name="Google Shape;4912;p154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3" name="Google Shape;4913;p15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914" name="Google Shape;4914;p15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5" name="Google Shape;4915;p15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916" name="Google Shape;4916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917" name="Google Shape;4917;p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918" name="Google Shape;4918;p154"/>
          <p:cNvSpPr/>
          <p:nvPr/>
        </p:nvSpPr>
        <p:spPr>
          <a:xfrm>
            <a:off x="10070193" y="5332075"/>
            <a:ext cx="544276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9" name="Google Shape;4919;p154"/>
          <p:cNvSpPr/>
          <p:nvPr/>
        </p:nvSpPr>
        <p:spPr>
          <a:xfrm>
            <a:off x="8449006" y="5342991"/>
            <a:ext cx="544276" cy="32243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3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4" name="Google Shape;4924;p15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5" name="Google Shape;4925;p155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6" name="Google Shape;4926;p155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7" name="Google Shape;4927;p155"/>
          <p:cNvSpPr/>
          <p:nvPr/>
        </p:nvSpPr>
        <p:spPr>
          <a:xfrm>
            <a:off x="9259600" y="5332075"/>
            <a:ext cx="544276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8" name="Google Shape;4928;p155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9" name="Google Shape;4929;p155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0" name="Google Shape;4930;p155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1" name="Google Shape;4931;p155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2" name="Google Shape;4932;p155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3" name="Google Shape;4933;p155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4" name="Google Shape;4934;p155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5" name="Google Shape;4935;p155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6" name="Google Shape;4936;p155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7" name="Google Shape;4937;p155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8" name="Google Shape;4938;p155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939" name="Google Shape;4939;p155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0" name="Google Shape;4940;p155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1" name="Google Shape;4941;p155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2" name="Google Shape;4942;p155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43" name="Google Shape;4943;p155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944" name="Google Shape;4944;p155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5" name="Google Shape;4945;p155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6" name="Google Shape;4946;p155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947" name="Google Shape;4947;p155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8" name="Google Shape;4948;p155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9" name="Google Shape;4949;p15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950" name="Google Shape;4950;p15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1" name="Google Shape;4951;p15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952" name="Google Shape;4952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953" name="Google Shape;4953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954" name="Google Shape;4954;p155"/>
          <p:cNvSpPr/>
          <p:nvPr/>
        </p:nvSpPr>
        <p:spPr>
          <a:xfrm>
            <a:off x="10070193" y="5332075"/>
            <a:ext cx="544276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5" name="Google Shape;4955;p155"/>
          <p:cNvSpPr/>
          <p:nvPr/>
        </p:nvSpPr>
        <p:spPr>
          <a:xfrm>
            <a:off x="8449006" y="5342991"/>
            <a:ext cx="544276" cy="32243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6" name="Google Shape;4956;p155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957" name="Google Shape;4957;p155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수정이 완료 되었습니다.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8" name="Google Shape;4958;p155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2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Google Shape;4963;p15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4" name="Google Shape;4964;p156"/>
          <p:cNvSpPr txBox="1"/>
          <p:nvPr/>
        </p:nvSpPr>
        <p:spPr>
          <a:xfrm>
            <a:off x="0" y="-12654"/>
            <a:ext cx="138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행사정보 관리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5" name="Google Shape;4965;p156"/>
          <p:cNvSpPr/>
          <p:nvPr/>
        </p:nvSpPr>
        <p:spPr>
          <a:xfrm>
            <a:off x="1311087" y="1611407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6" name="Google Shape;4966;p156"/>
          <p:cNvSpPr/>
          <p:nvPr/>
        </p:nvSpPr>
        <p:spPr>
          <a:xfrm>
            <a:off x="9259600" y="5332075"/>
            <a:ext cx="544276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7" name="Google Shape;4967;p156"/>
          <p:cNvSpPr/>
          <p:nvPr/>
        </p:nvSpPr>
        <p:spPr>
          <a:xfrm>
            <a:off x="4257000" y="18293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1000원 할인 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8" name="Google Shape;4968;p156"/>
          <p:cNvSpPr txBox="1"/>
          <p:nvPr/>
        </p:nvSpPr>
        <p:spPr>
          <a:xfrm>
            <a:off x="2896475" y="2332925"/>
            <a:ext cx="1186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9" name="Google Shape;4969;p156"/>
          <p:cNvSpPr/>
          <p:nvPr/>
        </p:nvSpPr>
        <p:spPr>
          <a:xfrm>
            <a:off x="4257000" y="237192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asdf.jpg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0" name="Google Shape;4970;p156"/>
          <p:cNvSpPr/>
          <p:nvPr/>
        </p:nvSpPr>
        <p:spPr>
          <a:xfrm>
            <a:off x="7360800" y="2371925"/>
            <a:ext cx="9798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Google Shape;4971;p156"/>
          <p:cNvSpPr/>
          <p:nvPr/>
        </p:nvSpPr>
        <p:spPr>
          <a:xfrm>
            <a:off x="4257000" y="4470975"/>
            <a:ext cx="27570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2" name="Google Shape;4972;p156"/>
          <p:cNvSpPr txBox="1"/>
          <p:nvPr/>
        </p:nvSpPr>
        <p:spPr>
          <a:xfrm>
            <a:off x="4716688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차감금액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3" name="Google Shape;4973;p156"/>
          <p:cNvSpPr txBox="1"/>
          <p:nvPr/>
        </p:nvSpPr>
        <p:spPr>
          <a:xfrm>
            <a:off x="6352463" y="4999825"/>
            <a:ext cx="10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4" name="Google Shape;4974;p156"/>
          <p:cNvSpPr/>
          <p:nvPr/>
        </p:nvSpPr>
        <p:spPr>
          <a:xfrm>
            <a:off x="3245050" y="2829975"/>
            <a:ext cx="4115700" cy="1472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5" name="Google Shape;4975;p156"/>
          <p:cNvSpPr txBox="1"/>
          <p:nvPr/>
        </p:nvSpPr>
        <p:spPr>
          <a:xfrm>
            <a:off x="7235350" y="4480775"/>
            <a:ext cx="3490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*최소 1부터 숫자만 입력가능합니다.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6" name="Google Shape;4976;p156"/>
          <p:cNvSpPr/>
          <p:nvPr/>
        </p:nvSpPr>
        <p:spPr>
          <a:xfrm>
            <a:off x="2735675" y="2432825"/>
            <a:ext cx="160800" cy="179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7" name="Google Shape;4977;p156"/>
          <p:cNvGrpSpPr/>
          <p:nvPr/>
        </p:nvGrpSpPr>
        <p:grpSpPr>
          <a:xfrm>
            <a:off x="2735675" y="4431975"/>
            <a:ext cx="1347300" cy="407400"/>
            <a:chOff x="2735675" y="4431975"/>
            <a:chExt cx="1347300" cy="407400"/>
          </a:xfrm>
        </p:grpSpPr>
        <p:sp>
          <p:nvSpPr>
            <p:cNvPr id="4978" name="Google Shape;4978;p156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금액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79" name="Google Shape;4979;p156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0" name="Google Shape;4980;p156"/>
          <p:cNvSpPr txBox="1"/>
          <p:nvPr/>
        </p:nvSpPr>
        <p:spPr>
          <a:xfrm>
            <a:off x="8565425" y="2371925"/>
            <a:ext cx="3311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10MB의 .JPG 파일만 업로드가능합니다.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1" name="Google Shape;4981;p156"/>
          <p:cNvSpPr txBox="1"/>
          <p:nvPr/>
        </p:nvSpPr>
        <p:spPr>
          <a:xfrm>
            <a:off x="7273025" y="18487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82" name="Google Shape;4982;p156"/>
          <p:cNvGrpSpPr/>
          <p:nvPr/>
        </p:nvGrpSpPr>
        <p:grpSpPr>
          <a:xfrm>
            <a:off x="2735675" y="4969516"/>
            <a:ext cx="1347300" cy="407400"/>
            <a:chOff x="2735675" y="4431975"/>
            <a:chExt cx="1347300" cy="407400"/>
          </a:xfrm>
        </p:grpSpPr>
        <p:sp>
          <p:nvSpPr>
            <p:cNvPr id="4983" name="Google Shape;4983;p156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종류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4" name="Google Shape;4984;p156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5" name="Google Shape;4985;p156"/>
          <p:cNvGrpSpPr/>
          <p:nvPr/>
        </p:nvGrpSpPr>
        <p:grpSpPr>
          <a:xfrm>
            <a:off x="2735675" y="1781134"/>
            <a:ext cx="1347300" cy="407400"/>
            <a:chOff x="2735675" y="4431975"/>
            <a:chExt cx="1347300" cy="407400"/>
          </a:xfrm>
        </p:grpSpPr>
        <p:sp>
          <p:nvSpPr>
            <p:cNvPr id="4986" name="Google Shape;4986;p156"/>
            <p:cNvSpPr txBox="1"/>
            <p:nvPr/>
          </p:nvSpPr>
          <p:spPr>
            <a:xfrm>
              <a:off x="2896475" y="4431975"/>
              <a:ext cx="118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내용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7" name="Google Shape;4987;p156"/>
            <p:cNvSpPr/>
            <p:nvPr/>
          </p:nvSpPr>
          <p:spPr>
            <a:xfrm>
              <a:off x="2735675" y="4546125"/>
              <a:ext cx="160800" cy="179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8" name="Google Shape;4988;p15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4989" name="Google Shape;4989;p15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0" name="Google Shape;4990;p156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배지 체크 표시1 단색으로 채워진" id="4991" name="Google Shape;4991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80" y="5040082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4992" name="Google Shape;4992;p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27" y="5058855"/>
            <a:ext cx="300087" cy="3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993" name="Google Shape;4993;p156"/>
          <p:cNvSpPr/>
          <p:nvPr/>
        </p:nvSpPr>
        <p:spPr>
          <a:xfrm>
            <a:off x="10070193" y="5332075"/>
            <a:ext cx="544276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4" name="Google Shape;4994;p156"/>
          <p:cNvSpPr/>
          <p:nvPr/>
        </p:nvSpPr>
        <p:spPr>
          <a:xfrm>
            <a:off x="8449006" y="5342991"/>
            <a:ext cx="544276" cy="32243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5" name="Google Shape;4995;p156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4996" name="Google Shape;4996;p156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삭제가 완료 되었습니다.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7" name="Google Shape;4997;p156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49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486" name="Google Shape;486;p49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487" name="Google Shape;487;p49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49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9" name="Google Shape;489;p49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490" name="Google Shape;490;p49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9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9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9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9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9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9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" name="Google Shape;497;p49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49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49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49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49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49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" name="Google Shape;503;p49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" name="Google Shape;504;p49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" name="Google Shape;505;p49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9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49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4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49"/>
          <p:cNvSpPr txBox="1"/>
          <p:nvPr/>
        </p:nvSpPr>
        <p:spPr>
          <a:xfrm>
            <a:off x="9758151" y="104797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49"/>
          <p:cNvSpPr txBox="1"/>
          <p:nvPr/>
        </p:nvSpPr>
        <p:spPr>
          <a:xfrm>
            <a:off x="0" y="-12654"/>
            <a:ext cx="149271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안됨,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 大)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49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2" name="Google Shape;512;p49"/>
          <p:cNvGrpSpPr/>
          <p:nvPr/>
        </p:nvGrpSpPr>
        <p:grpSpPr>
          <a:xfrm>
            <a:off x="8447451" y="1037270"/>
            <a:ext cx="2340907" cy="349624"/>
            <a:chOff x="1406340" y="1057835"/>
            <a:chExt cx="2340907" cy="349624"/>
          </a:xfrm>
        </p:grpSpPr>
        <p:sp>
          <p:nvSpPr>
            <p:cNvPr id="513" name="Google Shape;513;p49"/>
            <p:cNvSpPr/>
            <p:nvPr/>
          </p:nvSpPr>
          <p:spPr>
            <a:xfrm>
              <a:off x="2624419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p49"/>
            <p:cNvSpPr/>
            <p:nvPr/>
          </p:nvSpPr>
          <p:spPr>
            <a:xfrm>
              <a:off x="1406340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49"/>
          <p:cNvGrpSpPr/>
          <p:nvPr/>
        </p:nvGrpSpPr>
        <p:grpSpPr>
          <a:xfrm>
            <a:off x="1305165" y="1482037"/>
            <a:ext cx="5052908" cy="4337178"/>
            <a:chOff x="1311087" y="1611407"/>
            <a:chExt cx="9569824" cy="4188758"/>
          </a:xfrm>
        </p:grpSpPr>
        <p:sp>
          <p:nvSpPr>
            <p:cNvPr id="516" name="Google Shape;516;p49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49"/>
            <p:cNvSpPr txBox="1"/>
            <p:nvPr/>
          </p:nvSpPr>
          <p:spPr>
            <a:xfrm>
              <a:off x="4990207" y="1773143"/>
              <a:ext cx="4132699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8" name="Google Shape;518;p49"/>
          <p:cNvGrpSpPr/>
          <p:nvPr/>
        </p:nvGrpSpPr>
        <p:grpSpPr>
          <a:xfrm>
            <a:off x="3940389" y="1863126"/>
            <a:ext cx="2238576" cy="544300"/>
            <a:chOff x="-3376791" y="2225863"/>
            <a:chExt cx="2238576" cy="544300"/>
          </a:xfrm>
        </p:grpSpPr>
        <p:cxnSp>
          <p:nvCxnSpPr>
            <p:cNvPr id="519" name="Google Shape;519;p49"/>
            <p:cNvCxnSpPr>
              <a:stCxn id="520" idx="1"/>
            </p:cNvCxnSpPr>
            <p:nvPr/>
          </p:nvCxnSpPr>
          <p:spPr>
            <a:xfrm rot="10800000">
              <a:off x="-3376791" y="2498013"/>
              <a:ext cx="714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0" name="Google Shape;520;p49"/>
            <p:cNvSpPr/>
            <p:nvPr/>
          </p:nvSpPr>
          <p:spPr>
            <a:xfrm>
              <a:off x="-2661891" y="2225863"/>
              <a:ext cx="1523676" cy="54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메뉴 클릭 후 식품 선택</a:t>
              </a:r>
              <a:endParaRPr/>
            </a:p>
          </p:txBody>
        </p:sp>
      </p:grpSp>
      <p:sp>
        <p:nvSpPr>
          <p:cNvPr id="521" name="Google Shape;521;p49"/>
          <p:cNvSpPr txBox="1"/>
          <p:nvPr/>
        </p:nvSpPr>
        <p:spPr>
          <a:xfrm>
            <a:off x="3247756" y="3294559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CART  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1" name="Shape 5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2" name="Google Shape;5002;p157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03" name="Google Shape;5003;p15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4" name="Google Shape;5004;p157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05" name="Google Shape;5005;p157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6" name="Google Shape;5006;p15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7" name="Google Shape;5007;p157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8" name="Google Shape;5008;p157"/>
          <p:cNvSpPr/>
          <p:nvPr/>
        </p:nvSpPr>
        <p:spPr>
          <a:xfrm>
            <a:off x="5039350" y="5002025"/>
            <a:ext cx="2113200" cy="6237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9" name="Google Shape;5009;p157"/>
          <p:cNvSpPr/>
          <p:nvPr/>
        </p:nvSpPr>
        <p:spPr>
          <a:xfrm>
            <a:off x="5039400" y="1878832"/>
            <a:ext cx="2113200" cy="62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0" name="Google Shape;5010;p157"/>
          <p:cNvSpPr/>
          <p:nvPr/>
        </p:nvSpPr>
        <p:spPr>
          <a:xfrm>
            <a:off x="5039400" y="3440421"/>
            <a:ext cx="2113200" cy="623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정보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1" name="Google Shape;5011;p157"/>
          <p:cNvSpPr/>
          <p:nvPr/>
        </p:nvSpPr>
        <p:spPr>
          <a:xfrm>
            <a:off x="5039350" y="2659627"/>
            <a:ext cx="2113200" cy="6237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판매자 재고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2" name="Google Shape;5012;p157"/>
          <p:cNvSpPr/>
          <p:nvPr/>
        </p:nvSpPr>
        <p:spPr>
          <a:xfrm>
            <a:off x="5039350" y="4221216"/>
            <a:ext cx="2113200" cy="6237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 요청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3" name="Google Shape;5013;p157"/>
          <p:cNvCxnSpPr>
            <a:stCxn id="5014" idx="3"/>
            <a:endCxn id="5012" idx="1"/>
          </p:cNvCxnSpPr>
          <p:nvPr/>
        </p:nvCxnSpPr>
        <p:spPr>
          <a:xfrm>
            <a:off x="4562575" y="4533066"/>
            <a:ext cx="4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4" name="Google Shape;5014;p157"/>
          <p:cNvSpPr/>
          <p:nvPr/>
        </p:nvSpPr>
        <p:spPr>
          <a:xfrm>
            <a:off x="3073766" y="4247562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요청 목록 클릭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8" name="Shape 5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9" name="Google Shape;5019;p158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20" name="Google Shape;5020;p15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1" name="Google Shape;5021;p15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22" name="Google Shape;5022;p158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3" name="Google Shape;5023;p15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4" name="Google Shape;5024;p158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5" name="Google Shape;5025;p158"/>
          <p:cNvSpPr txBox="1"/>
          <p:nvPr/>
        </p:nvSpPr>
        <p:spPr>
          <a:xfrm>
            <a:off x="4906288" y="1890500"/>
            <a:ext cx="23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 </a:t>
            </a:r>
            <a:r>
              <a:rPr b="1" lang="ko-KR" sz="2400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6" name="Google Shape;5026;p158"/>
          <p:cNvGraphicFramePr/>
          <p:nvPr/>
        </p:nvGraphicFramePr>
        <p:xfrm>
          <a:off x="2474554" y="2687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446200"/>
                <a:gridCol w="1446200"/>
                <a:gridCol w="1446200"/>
                <a:gridCol w="1446200"/>
                <a:gridCol w="1446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ONUM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STORE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ODATE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OSTATE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O001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구디역점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2020.01.04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O003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가산점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2020.01.02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0" name="Shape 5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1" name="Google Shape;5031;p159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32" name="Google Shape;5032;p15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3" name="Google Shape;5033;p15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34" name="Google Shape;5034;p159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5" name="Google Shape;5035;p15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6" name="Google Shape;5036;p159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37" name="Google Shape;5037;p159"/>
          <p:cNvGraphicFramePr/>
          <p:nvPr/>
        </p:nvGraphicFramePr>
        <p:xfrm>
          <a:off x="2474554" y="2687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446200"/>
                <a:gridCol w="1446200"/>
                <a:gridCol w="1446200"/>
                <a:gridCol w="1446200"/>
                <a:gridCol w="1446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ONUM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STORE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ODATE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OSTATE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O001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구디역점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2020.01.04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O003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가산점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2020.01.02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38" name="Google Shape;5038;p159"/>
          <p:cNvCxnSpPr>
            <a:stCxn id="5039" idx="3"/>
          </p:cNvCxnSpPr>
          <p:nvPr/>
        </p:nvCxnSpPr>
        <p:spPr>
          <a:xfrm>
            <a:off x="2328423" y="3252052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9" name="Google Shape;5039;p159"/>
          <p:cNvSpPr/>
          <p:nvPr/>
        </p:nvSpPr>
        <p:spPr>
          <a:xfrm>
            <a:off x="565609" y="3077462"/>
            <a:ext cx="1762814" cy="3491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요청 목록 클릭</a:t>
            </a:r>
            <a:endParaRPr/>
          </a:p>
        </p:txBody>
      </p:sp>
      <p:sp>
        <p:nvSpPr>
          <p:cNvPr id="5040" name="Google Shape;5040;p159"/>
          <p:cNvSpPr txBox="1"/>
          <p:nvPr/>
        </p:nvSpPr>
        <p:spPr>
          <a:xfrm>
            <a:off x="4906288" y="1890500"/>
            <a:ext cx="23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 </a:t>
            </a:r>
            <a:r>
              <a:rPr b="1" lang="ko-KR" sz="2400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4" name="Shape 5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5" name="Google Shape;5045;gb34b83731d_0_215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46" name="Google Shape;5046;gb34b83731d_0_21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7" name="Google Shape;5047;gb34b83731d_0_21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48" name="Google Shape;5048;gb34b83731d_0_21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9" name="Google Shape;5049;gb34b83731d_0_215"/>
          <p:cNvSpPr txBox="1"/>
          <p:nvPr/>
        </p:nvSpPr>
        <p:spPr>
          <a:xfrm>
            <a:off x="0" y="-12650"/>
            <a:ext cx="1627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리스트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상세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50" name="Google Shape;5050;gb34b83731d_0_215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051" name="Google Shape;5051;gb34b83731d_0_215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2" name="Google Shape;5052;gb34b83731d_0_215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53" name="Google Shape;5053;gb34b83731d_0_215"/>
          <p:cNvSpPr txBox="1"/>
          <p:nvPr/>
        </p:nvSpPr>
        <p:spPr>
          <a:xfrm>
            <a:off x="5282400" y="1862450"/>
            <a:ext cx="16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4" name="Google Shape;5054;gb34b83731d_0_215"/>
          <p:cNvSpPr txBox="1"/>
          <p:nvPr/>
        </p:nvSpPr>
        <p:spPr>
          <a:xfrm>
            <a:off x="-401825" y="2290475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55" name="Google Shape;5055;gb34b83731d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00" y="2718500"/>
            <a:ext cx="47529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6" name="Google Shape;5056;gb34b83731d_0_215"/>
          <p:cNvSpPr/>
          <p:nvPr/>
        </p:nvSpPr>
        <p:spPr>
          <a:xfrm>
            <a:off x="6434350" y="5284175"/>
            <a:ext cx="1192200" cy="375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7" name="Google Shape;5057;gb34b83731d_0_215"/>
          <p:cNvSpPr/>
          <p:nvPr/>
        </p:nvSpPr>
        <p:spPr>
          <a:xfrm>
            <a:off x="4609897" y="5270985"/>
            <a:ext cx="1192200" cy="3759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3900000" dist="95250">
              <a:srgbClr val="E6D0B1">
                <a:alpha val="8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거절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8" name="Google Shape;5058;gb34b83731d_0_215"/>
          <p:cNvCxnSpPr>
            <a:stCxn id="5059" idx="3"/>
          </p:cNvCxnSpPr>
          <p:nvPr/>
        </p:nvCxnSpPr>
        <p:spPr>
          <a:xfrm>
            <a:off x="4061520" y="5446982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59" name="Google Shape;5059;gb34b83731d_0_215"/>
          <p:cNvSpPr/>
          <p:nvPr/>
        </p:nvSpPr>
        <p:spPr>
          <a:xfrm>
            <a:off x="2298706" y="5272391"/>
            <a:ext cx="1762814" cy="3491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거절 클릭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3" name="Shape 5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4" name="Google Shape;5064;gb34b83731d_0_88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65" name="Google Shape;5065;gb34b83731d_0_8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6" name="Google Shape;5066;gb34b83731d_0_8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67" name="Google Shape;5067;gb34b83731d_0_8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8" name="Google Shape;5068;gb34b83731d_0_88"/>
          <p:cNvSpPr txBox="1"/>
          <p:nvPr/>
        </p:nvSpPr>
        <p:spPr>
          <a:xfrm>
            <a:off x="0" y="-12650"/>
            <a:ext cx="1627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리스트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상세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69" name="Google Shape;5069;gb34b83731d_0_88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070" name="Google Shape;5070;gb34b83731d_0_88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1" name="Google Shape;5071;gb34b83731d_0_88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72" name="Google Shape;5072;gb34b83731d_0_88"/>
          <p:cNvSpPr txBox="1"/>
          <p:nvPr/>
        </p:nvSpPr>
        <p:spPr>
          <a:xfrm>
            <a:off x="5282400" y="1862450"/>
            <a:ext cx="16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3" name="Google Shape;5073;gb34b83731d_0_88"/>
          <p:cNvSpPr txBox="1"/>
          <p:nvPr/>
        </p:nvSpPr>
        <p:spPr>
          <a:xfrm>
            <a:off x="-401825" y="2290475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74" name="Google Shape;5074;gb34b83731d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00" y="2718500"/>
            <a:ext cx="47529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5" name="Google Shape;5075;gb34b83731d_0_88"/>
          <p:cNvSpPr/>
          <p:nvPr/>
        </p:nvSpPr>
        <p:spPr>
          <a:xfrm>
            <a:off x="6434350" y="5284175"/>
            <a:ext cx="1192200" cy="375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6" name="Google Shape;5076;gb34b83731d_0_88"/>
          <p:cNvSpPr/>
          <p:nvPr/>
        </p:nvSpPr>
        <p:spPr>
          <a:xfrm>
            <a:off x="4609897" y="5270985"/>
            <a:ext cx="1192200" cy="3759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거절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7" name="Google Shape;5077;gb34b83731d_0_88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5078" name="Google Shape;5078;gb34b83731d_0_88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환불 거절하였습니다.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9" name="Google Shape;5079;gb34b83731d_0_88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3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4" name="Google Shape;5084;p160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85" name="Google Shape;5085;p16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6" name="Google Shape;5086;p16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87" name="Google Shape;5087;p160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8" name="Google Shape;5088;p16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9" name="Google Shape;5089;p160"/>
          <p:cNvSpPr txBox="1"/>
          <p:nvPr/>
        </p:nvSpPr>
        <p:spPr>
          <a:xfrm>
            <a:off x="0" y="-12654"/>
            <a:ext cx="1305165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 승인 완료 목록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0" name="Google Shape;5090;p160"/>
          <p:cNvSpPr txBox="1"/>
          <p:nvPr/>
        </p:nvSpPr>
        <p:spPr>
          <a:xfrm>
            <a:off x="5282400" y="1862450"/>
            <a:ext cx="16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91" name="Google Shape;5091;p160"/>
          <p:cNvGraphicFramePr/>
          <p:nvPr/>
        </p:nvGraphicFramePr>
        <p:xfrm>
          <a:off x="2474554" y="2687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446200"/>
                <a:gridCol w="1446200"/>
                <a:gridCol w="1446200"/>
                <a:gridCol w="1446200"/>
                <a:gridCol w="1446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ONUM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STORE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ODATE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OSTATE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O003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가산점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2020.01.02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5" name="Shape 5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6" name="Google Shape;5096;gb34b83731d_0_48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097" name="Google Shape;5097;gb34b83731d_0_4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8" name="Google Shape;5098;gb34b83731d_0_4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99" name="Google Shape;5099;gb34b83731d_0_4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0" name="Google Shape;5100;gb34b83731d_0_48"/>
          <p:cNvSpPr txBox="1"/>
          <p:nvPr/>
        </p:nvSpPr>
        <p:spPr>
          <a:xfrm>
            <a:off x="0" y="-12650"/>
            <a:ext cx="1627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리스트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상세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01" name="Google Shape;5101;gb34b83731d_0_48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102" name="Google Shape;5102;gb34b83731d_0_48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3" name="Google Shape;5103;gb34b83731d_0_48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04" name="Google Shape;5104;gb34b83731d_0_48"/>
          <p:cNvSpPr txBox="1"/>
          <p:nvPr/>
        </p:nvSpPr>
        <p:spPr>
          <a:xfrm>
            <a:off x="5282400" y="1862450"/>
            <a:ext cx="16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5" name="Google Shape;5105;gb34b83731d_0_48"/>
          <p:cNvSpPr txBox="1"/>
          <p:nvPr/>
        </p:nvSpPr>
        <p:spPr>
          <a:xfrm>
            <a:off x="-401825" y="2290475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06" name="Google Shape;5106;gb34b83731d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00" y="2718500"/>
            <a:ext cx="47529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7" name="Google Shape;5107;gb34b83731d_0_48"/>
          <p:cNvSpPr/>
          <p:nvPr/>
        </p:nvSpPr>
        <p:spPr>
          <a:xfrm>
            <a:off x="6434350" y="5284175"/>
            <a:ext cx="1192200" cy="375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2820000" dist="85725">
              <a:srgbClr val="807462">
                <a:alpha val="7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8" name="Google Shape;5108;gb34b83731d_0_48"/>
          <p:cNvSpPr/>
          <p:nvPr/>
        </p:nvSpPr>
        <p:spPr>
          <a:xfrm>
            <a:off x="4609897" y="5270985"/>
            <a:ext cx="1192200" cy="3759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거절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9" name="Google Shape;5109;gb34b83731d_0_48"/>
          <p:cNvCxnSpPr>
            <a:endCxn id="5107" idx="3"/>
          </p:cNvCxnSpPr>
          <p:nvPr/>
        </p:nvCxnSpPr>
        <p:spPr>
          <a:xfrm rot="10800000">
            <a:off x="7626550" y="5472125"/>
            <a:ext cx="63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10" name="Google Shape;5110;gb34b83731d_0_48"/>
          <p:cNvSpPr/>
          <p:nvPr/>
        </p:nvSpPr>
        <p:spPr>
          <a:xfrm>
            <a:off x="8258803" y="5270985"/>
            <a:ext cx="1762814" cy="3491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승인 클릭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4" name="Shape 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5" name="Google Shape;5115;gb34b83731d_0_72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116" name="Google Shape;5116;gb34b83731d_0_7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7" name="Google Shape;5117;gb34b83731d_0_7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18" name="Google Shape;5118;gb34b83731d_0_7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9" name="Google Shape;5119;gb34b83731d_0_72"/>
          <p:cNvSpPr txBox="1"/>
          <p:nvPr/>
        </p:nvSpPr>
        <p:spPr>
          <a:xfrm>
            <a:off x="0" y="-12650"/>
            <a:ext cx="1627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리스트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 상세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20" name="Google Shape;5120;gb34b83731d_0_72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121" name="Google Shape;5121;gb34b83731d_0_72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2" name="Google Shape;5122;gb34b83731d_0_72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23" name="Google Shape;5123;gb34b83731d_0_72"/>
          <p:cNvSpPr txBox="1"/>
          <p:nvPr/>
        </p:nvSpPr>
        <p:spPr>
          <a:xfrm>
            <a:off x="5282400" y="1862450"/>
            <a:ext cx="16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4" name="Google Shape;5124;gb34b83731d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00" y="2718500"/>
            <a:ext cx="47529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5" name="Google Shape;5125;gb34b83731d_0_72"/>
          <p:cNvSpPr/>
          <p:nvPr/>
        </p:nvSpPr>
        <p:spPr>
          <a:xfrm>
            <a:off x="6434350" y="5284175"/>
            <a:ext cx="1192200" cy="375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6" name="Google Shape;5126;gb34b83731d_0_72"/>
          <p:cNvSpPr/>
          <p:nvPr/>
        </p:nvSpPr>
        <p:spPr>
          <a:xfrm>
            <a:off x="4609897" y="5270985"/>
            <a:ext cx="1192200" cy="3759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거절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7" name="Google Shape;5127;gb34b83731d_0_72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5128" name="Google Shape;5128;gb34b83731d_0_72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환불 승인하였습니다.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9" name="Google Shape;5129;gb34b83731d_0_72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30" name="Google Shape;5130;gb34b83731d_0_72"/>
          <p:cNvCxnSpPr>
            <a:stCxn id="5131" idx="3"/>
            <a:endCxn id="5129" idx="1"/>
          </p:cNvCxnSpPr>
          <p:nvPr/>
        </p:nvCxnSpPr>
        <p:spPr>
          <a:xfrm>
            <a:off x="4674920" y="1812810"/>
            <a:ext cx="6099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1" name="Google Shape;5131;gb34b83731d_0_72"/>
          <p:cNvSpPr/>
          <p:nvPr/>
        </p:nvSpPr>
        <p:spPr>
          <a:xfrm>
            <a:off x="2912106" y="1395596"/>
            <a:ext cx="1762814" cy="8344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후 환불 요청 목록에서 리스트 삭제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5" name="Shape 5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6" name="Google Shape;5136;p161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137" name="Google Shape;5137;p16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8" name="Google Shape;5138;p161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39" name="Google Shape;5139;p161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0" name="Google Shape;5140;p16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1" name="Google Shape;5141;p161"/>
          <p:cNvSpPr txBox="1"/>
          <p:nvPr/>
        </p:nvSpPr>
        <p:spPr>
          <a:xfrm>
            <a:off x="0" y="-12654"/>
            <a:ext cx="1305165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 승인 완료 목록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2" name="Google Shape;5142;p161"/>
          <p:cNvSpPr txBox="1"/>
          <p:nvPr/>
        </p:nvSpPr>
        <p:spPr>
          <a:xfrm>
            <a:off x="5282400" y="1862450"/>
            <a:ext cx="16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43" name="Google Shape;5143;p161"/>
          <p:cNvGraphicFramePr/>
          <p:nvPr/>
        </p:nvGraphicFramePr>
        <p:xfrm>
          <a:off x="2474554" y="2687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446200"/>
                <a:gridCol w="1446200"/>
                <a:gridCol w="1446200"/>
                <a:gridCol w="1446200"/>
                <a:gridCol w="1446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ONUM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STORE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ODATE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lt1"/>
                          </a:solidFill>
                        </a:rPr>
                        <a:t>OSTATE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AE9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O003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가산점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2020.01.02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7" name="Shape 5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8" name="Google Shape;5148;p162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149" name="Google Shape;5149;p16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0" name="Google Shape;5150;p16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51" name="Google Shape;5151;p162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2" name="Google Shape;5152;p16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3" name="Google Shape;5153;p162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4" name="Google Shape;5154;p162"/>
          <p:cNvSpPr/>
          <p:nvPr/>
        </p:nvSpPr>
        <p:spPr>
          <a:xfrm>
            <a:off x="5039350" y="5002025"/>
            <a:ext cx="2113200" cy="6237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5" name="Google Shape;5155;p162"/>
          <p:cNvSpPr/>
          <p:nvPr/>
        </p:nvSpPr>
        <p:spPr>
          <a:xfrm>
            <a:off x="5039400" y="1878832"/>
            <a:ext cx="2113200" cy="623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6" name="Google Shape;5156;p162"/>
          <p:cNvSpPr/>
          <p:nvPr/>
        </p:nvSpPr>
        <p:spPr>
          <a:xfrm>
            <a:off x="5039400" y="3440421"/>
            <a:ext cx="2113200" cy="6237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정보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7" name="Google Shape;5157;p162"/>
          <p:cNvSpPr/>
          <p:nvPr/>
        </p:nvSpPr>
        <p:spPr>
          <a:xfrm>
            <a:off x="5039350" y="2659627"/>
            <a:ext cx="2113200" cy="6237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판매자 재고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8" name="Google Shape;5158;p162"/>
          <p:cNvSpPr/>
          <p:nvPr/>
        </p:nvSpPr>
        <p:spPr>
          <a:xfrm>
            <a:off x="5039350" y="4221216"/>
            <a:ext cx="2113200" cy="6237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9" name="Google Shape;5159;p162"/>
          <p:cNvCxnSpPr>
            <a:endCxn id="5154" idx="1"/>
          </p:cNvCxnSpPr>
          <p:nvPr/>
        </p:nvCxnSpPr>
        <p:spPr>
          <a:xfrm>
            <a:off x="4524850" y="5313875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60" name="Google Shape;5160;p162"/>
          <p:cNvSpPr/>
          <p:nvPr/>
        </p:nvSpPr>
        <p:spPr>
          <a:xfrm>
            <a:off x="3036058" y="5028228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발주 클릭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529" name="Google Shape;529;p6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530" name="Google Shape;530;p6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31" name="Google Shape;531;p6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532" name="Google Shape;532;p6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3" name="Google Shape;533;p6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34" name="Google Shape;534;p6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5" name="Google Shape;535;p6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6"/>
          <p:cNvSpPr txBox="1"/>
          <p:nvPr/>
        </p:nvSpPr>
        <p:spPr>
          <a:xfrm>
            <a:off x="0" y="-12654"/>
            <a:ext cx="145905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인됨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제품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"/>
          <p:cNvSpPr txBox="1"/>
          <p:nvPr/>
        </p:nvSpPr>
        <p:spPr>
          <a:xfrm>
            <a:off x="4631985" y="1802593"/>
            <a:ext cx="2916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봉지라면</a:t>
            </a: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컵라면    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6"/>
          <p:cNvGrpSpPr/>
          <p:nvPr/>
        </p:nvGrpSpPr>
        <p:grpSpPr>
          <a:xfrm>
            <a:off x="4251112" y="2430482"/>
            <a:ext cx="3677928" cy="2805796"/>
            <a:chOff x="4137078" y="2779240"/>
            <a:chExt cx="3677928" cy="2805796"/>
          </a:xfrm>
        </p:grpSpPr>
        <p:grpSp>
          <p:nvGrpSpPr>
            <p:cNvPr id="540" name="Google Shape;540;p6"/>
            <p:cNvGrpSpPr/>
            <p:nvPr/>
          </p:nvGrpSpPr>
          <p:grpSpPr>
            <a:xfrm>
              <a:off x="4137078" y="2779240"/>
              <a:ext cx="3677928" cy="797675"/>
              <a:chOff x="4137078" y="2779240"/>
              <a:chExt cx="3677928" cy="797675"/>
            </a:xfrm>
          </p:grpSpPr>
          <p:sp>
            <p:nvSpPr>
              <p:cNvPr id="541" name="Google Shape;541;p6"/>
              <p:cNvSpPr/>
              <p:nvPr/>
            </p:nvSpPr>
            <p:spPr>
              <a:xfrm>
                <a:off x="4137078" y="2779240"/>
                <a:ext cx="989814" cy="797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제품 이미지</a:t>
                </a:r>
                <a:endParaRPr/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5728438" y="3061718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진라면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6"/>
              <p:cNvSpPr txBox="1"/>
              <p:nvPr/>
            </p:nvSpPr>
            <p:spPr>
              <a:xfrm>
                <a:off x="7053259" y="3061718"/>
                <a:ext cx="7617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3000원</a:t>
                </a:r>
                <a:endParaRPr/>
              </a:p>
            </p:txBody>
          </p:sp>
        </p:grpSp>
        <p:grpSp>
          <p:nvGrpSpPr>
            <p:cNvPr id="544" name="Google Shape;544;p6"/>
            <p:cNvGrpSpPr/>
            <p:nvPr/>
          </p:nvGrpSpPr>
          <p:grpSpPr>
            <a:xfrm>
              <a:off x="4137078" y="3785392"/>
              <a:ext cx="3677928" cy="797675"/>
              <a:chOff x="4137078" y="2779240"/>
              <a:chExt cx="3677928" cy="797675"/>
            </a:xfrm>
          </p:grpSpPr>
          <p:sp>
            <p:nvSpPr>
              <p:cNvPr id="545" name="Google Shape;545;p6"/>
              <p:cNvSpPr/>
              <p:nvPr/>
            </p:nvSpPr>
            <p:spPr>
              <a:xfrm>
                <a:off x="4137078" y="2779240"/>
                <a:ext cx="989814" cy="797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제품 이미지</a:t>
                </a:r>
                <a:endParaRPr/>
              </a:p>
            </p:txBody>
          </p:sp>
          <p:sp>
            <p:nvSpPr>
              <p:cNvPr id="546" name="Google Shape;546;p6"/>
              <p:cNvSpPr txBox="1"/>
              <p:nvPr/>
            </p:nvSpPr>
            <p:spPr>
              <a:xfrm>
                <a:off x="5728438" y="3061718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신라면</a:t>
                </a:r>
                <a:endParaRPr/>
              </a:p>
            </p:txBody>
          </p:sp>
          <p:sp>
            <p:nvSpPr>
              <p:cNvPr id="547" name="Google Shape;547;p6"/>
              <p:cNvSpPr txBox="1"/>
              <p:nvPr/>
            </p:nvSpPr>
            <p:spPr>
              <a:xfrm>
                <a:off x="7053259" y="3061718"/>
                <a:ext cx="7617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3000원</a:t>
                </a:r>
                <a:endParaRPr/>
              </a:p>
            </p:txBody>
          </p:sp>
        </p:grpSp>
        <p:grpSp>
          <p:nvGrpSpPr>
            <p:cNvPr id="548" name="Google Shape;548;p6"/>
            <p:cNvGrpSpPr/>
            <p:nvPr/>
          </p:nvGrpSpPr>
          <p:grpSpPr>
            <a:xfrm>
              <a:off x="4137078" y="4787361"/>
              <a:ext cx="3677928" cy="797675"/>
              <a:chOff x="4137078" y="2779240"/>
              <a:chExt cx="3677928" cy="797675"/>
            </a:xfrm>
          </p:grpSpPr>
          <p:sp>
            <p:nvSpPr>
              <p:cNvPr id="549" name="Google Shape;549;p6"/>
              <p:cNvSpPr/>
              <p:nvPr/>
            </p:nvSpPr>
            <p:spPr>
              <a:xfrm>
                <a:off x="4137078" y="2779240"/>
                <a:ext cx="989814" cy="797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제품 이미지</a:t>
                </a:r>
                <a:endParaRPr/>
              </a:p>
            </p:txBody>
          </p:sp>
          <p:sp>
            <p:nvSpPr>
              <p:cNvPr id="550" name="Google Shape;550;p6"/>
              <p:cNvSpPr txBox="1"/>
              <p:nvPr/>
            </p:nvSpPr>
            <p:spPr>
              <a:xfrm>
                <a:off x="5728438" y="3061718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비빔면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"/>
              <p:cNvSpPr txBox="1"/>
              <p:nvPr/>
            </p:nvSpPr>
            <p:spPr>
              <a:xfrm>
                <a:off x="7053259" y="3061718"/>
                <a:ext cx="7617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3000원</a:t>
                </a:r>
                <a:endParaRPr/>
              </a:p>
            </p:txBody>
          </p:sp>
        </p:grpSp>
      </p:grpSp>
      <p:grpSp>
        <p:nvGrpSpPr>
          <p:cNvPr id="552" name="Google Shape;552;p6"/>
          <p:cNvGrpSpPr/>
          <p:nvPr/>
        </p:nvGrpSpPr>
        <p:grpSpPr>
          <a:xfrm>
            <a:off x="2084347" y="2557169"/>
            <a:ext cx="2166765" cy="544300"/>
            <a:chOff x="-5543540" y="2225863"/>
            <a:chExt cx="2166765" cy="544300"/>
          </a:xfrm>
        </p:grpSpPr>
        <p:cxnSp>
          <p:nvCxnSpPr>
            <p:cNvPr id="553" name="Google Shape;553;p6"/>
            <p:cNvCxnSpPr/>
            <p:nvPr/>
          </p:nvCxnSpPr>
          <p:spPr>
            <a:xfrm>
              <a:off x="-3997868" y="2498013"/>
              <a:ext cx="62109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54" name="Google Shape;554;p6"/>
            <p:cNvSpPr/>
            <p:nvPr/>
          </p:nvSpPr>
          <p:spPr>
            <a:xfrm>
              <a:off x="-5543540" y="2225863"/>
              <a:ext cx="1523676" cy="54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제품 클릭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4" name="Shape 5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5" name="Google Shape;5165;gb3b9f59a8b_0_201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166" name="Google Shape;5166;gb3b9f59a8b_0_201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7" name="Google Shape;5167;gb3b9f59a8b_0_201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68" name="Google Shape;5168;gb3b9f59a8b_0_20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9" name="Google Shape;5169;gb3b9f59a8b_0_201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0" name="Google Shape;5170;gb3b9f59a8b_0_201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1" name="Google Shape;5171;gb3b9f59a8b_0_201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172" name="Google Shape;5172;gb3b9f59a8b_0_20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3" name="Google Shape;5173;gb3b9f59a8b_0_201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174" name="Google Shape;5174;gb3b9f59a8b_0_201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75" name="Google Shape;5175;gb3b9f59a8b_0_201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6" name="Google Shape;5176;gb3b9f59a8b_0_201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5177" name="Google Shape;5177;gb3b9f59a8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178" name="Google Shape;5178;gb3b9f59a8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179" name="Google Shape;5179;gb3b9f59a8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180" name="Google Shape;5180;gb3b9f59a8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1" name="Google Shape;5181;gb3b9f59a8b_0_201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182" name="Google Shape;5182;gb3b9f59a8b_0_201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183" name="Google Shape;5183;gb3b9f59a8b_0_201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184" name="Google Shape;5184;gb3b9f59a8b_0_2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85" name="Google Shape;5185;gb3b9f59a8b_0_201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9" name="Shape 5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0" name="Google Shape;5190;p163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191" name="Google Shape;5191;p163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2" name="Google Shape;5192;p163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93" name="Google Shape;5193;p16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4" name="Google Shape;5194;p163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5" name="Google Shape;5195;p163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6" name="Google Shape;5196;p163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197" name="Google Shape;5197;p16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8" name="Google Shape;5198;p16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199" name="Google Shape;5199;p163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0" name="Google Shape;5200;p163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1" name="Google Shape;5201;p163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5202" name="Google Shape;5202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203" name="Google Shape;5203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204" name="Google Shape;5204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205" name="Google Shape;5205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6" name="Google Shape;5206;p163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207" name="Google Shape;5207;p163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208" name="Google Shape;5208;p163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209" name="Google Shape;5209;p1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10" name="Google Shape;5210;p163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11" name="Google Shape;5211;p163"/>
          <p:cNvCxnSpPr/>
          <p:nvPr/>
        </p:nvCxnSpPr>
        <p:spPr>
          <a:xfrm>
            <a:off x="4329741" y="4635945"/>
            <a:ext cx="0" cy="3989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12" name="Google Shape;5212;p163"/>
          <p:cNvSpPr/>
          <p:nvPr/>
        </p:nvSpPr>
        <p:spPr>
          <a:xfrm>
            <a:off x="3585336" y="4064938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발주 등록 클릭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6" name="Shape 5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7" name="Google Shape;5217;p164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218" name="Google Shape;5218;p164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9" name="Google Shape;5219;p164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20" name="Google Shape;5220;p16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1" name="Google Shape;5221;p164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2" name="Google Shape;5222;p164"/>
          <p:cNvSpPr/>
          <p:nvPr/>
        </p:nvSpPr>
        <p:spPr>
          <a:xfrm>
            <a:off x="5531600" y="4873658"/>
            <a:ext cx="1170000" cy="4886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3" name="Google Shape;5223;p164"/>
          <p:cNvGrpSpPr/>
          <p:nvPr/>
        </p:nvGrpSpPr>
        <p:grpSpPr>
          <a:xfrm>
            <a:off x="3792915" y="2324019"/>
            <a:ext cx="4606045" cy="375095"/>
            <a:chOff x="5802024" y="1857876"/>
            <a:chExt cx="4606045" cy="375095"/>
          </a:xfrm>
        </p:grpSpPr>
        <p:grpSp>
          <p:nvGrpSpPr>
            <p:cNvPr id="5224" name="Google Shape;5224;p164"/>
            <p:cNvGrpSpPr/>
            <p:nvPr/>
          </p:nvGrpSpPr>
          <p:grpSpPr>
            <a:xfrm>
              <a:off x="5802024" y="1857876"/>
              <a:ext cx="3778819" cy="375095"/>
              <a:chOff x="2355505" y="1680083"/>
              <a:chExt cx="3778819" cy="375095"/>
            </a:xfrm>
          </p:grpSpPr>
          <p:sp>
            <p:nvSpPr>
              <p:cNvPr id="5225" name="Google Shape;5225;p164"/>
              <p:cNvSpPr/>
              <p:nvPr/>
            </p:nvSpPr>
            <p:spPr>
              <a:xfrm>
                <a:off x="2355505" y="1680083"/>
                <a:ext cx="3778819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226" name="Google Shape;5226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44392" y="1717586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27" name="Google Shape;5227;p164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8" name="Google Shape;5228;p164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229" name="Google Shape;5229;p16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0" name="Google Shape;5230;p16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231" name="Google Shape;5231;p164"/>
          <p:cNvCxnSpPr/>
          <p:nvPr/>
        </p:nvCxnSpPr>
        <p:spPr>
          <a:xfrm rot="10800000">
            <a:off x="8398960" y="2502925"/>
            <a:ext cx="4619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32" name="Google Shape;5232;p164"/>
          <p:cNvSpPr/>
          <p:nvPr/>
        </p:nvSpPr>
        <p:spPr>
          <a:xfrm>
            <a:off x="8860874" y="2226939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제품명 검색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6" name="Shape 5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7" name="Google Shape;5237;p165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238" name="Google Shape;5238;p165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9" name="Google Shape;5239;p165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40" name="Google Shape;5240;p16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1" name="Google Shape;5241;p165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2" name="Google Shape;5242;p165"/>
          <p:cNvSpPr/>
          <p:nvPr/>
        </p:nvSpPr>
        <p:spPr>
          <a:xfrm>
            <a:off x="5531600" y="4873658"/>
            <a:ext cx="1170000" cy="4886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3" name="Google Shape;5243;p165"/>
          <p:cNvGrpSpPr/>
          <p:nvPr/>
        </p:nvGrpSpPr>
        <p:grpSpPr>
          <a:xfrm>
            <a:off x="3792915" y="2324019"/>
            <a:ext cx="4606045" cy="375095"/>
            <a:chOff x="5802024" y="1857876"/>
            <a:chExt cx="4606045" cy="375095"/>
          </a:xfrm>
        </p:grpSpPr>
        <p:grpSp>
          <p:nvGrpSpPr>
            <p:cNvPr id="5244" name="Google Shape;5244;p165"/>
            <p:cNvGrpSpPr/>
            <p:nvPr/>
          </p:nvGrpSpPr>
          <p:grpSpPr>
            <a:xfrm>
              <a:off x="5802024" y="1857876"/>
              <a:ext cx="3778819" cy="375095"/>
              <a:chOff x="2355505" y="1680083"/>
              <a:chExt cx="3778819" cy="375095"/>
            </a:xfrm>
          </p:grpSpPr>
          <p:sp>
            <p:nvSpPr>
              <p:cNvPr id="5245" name="Google Shape;5245;p165"/>
              <p:cNvSpPr/>
              <p:nvPr/>
            </p:nvSpPr>
            <p:spPr>
              <a:xfrm>
                <a:off x="2355505" y="1680083"/>
                <a:ext cx="3778819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</a:t>
                </a: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라면</a:t>
                </a: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246" name="Google Shape;5246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44392" y="1717586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47" name="Google Shape;5247;p165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8" name="Google Shape;5248;p165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249" name="Google Shape;5249;p16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0" name="Google Shape;5250;p16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251" name="Google Shape;5251;p165"/>
          <p:cNvGraphicFramePr/>
          <p:nvPr/>
        </p:nvGraphicFramePr>
        <p:xfrm>
          <a:off x="3792915" y="2913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4606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너구리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삼양라면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252" name="Google Shape;5252;p165"/>
          <p:cNvCxnSpPr/>
          <p:nvPr/>
        </p:nvCxnSpPr>
        <p:spPr>
          <a:xfrm rot="10800000">
            <a:off x="8087875" y="3133979"/>
            <a:ext cx="4619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3" name="Google Shape;5253;p165"/>
          <p:cNvSpPr/>
          <p:nvPr/>
        </p:nvSpPr>
        <p:spPr>
          <a:xfrm>
            <a:off x="8549789" y="2857993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제품명 클릭</a:t>
            </a: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7" name="Shape 5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8" name="Google Shape;5258;p166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259" name="Google Shape;5259;p166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0" name="Google Shape;5260;p166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61" name="Google Shape;5261;p16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2" name="Google Shape;5262;p166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3" name="Google Shape;5263;p166"/>
          <p:cNvSpPr/>
          <p:nvPr/>
        </p:nvSpPr>
        <p:spPr>
          <a:xfrm>
            <a:off x="4767400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4" name="Google Shape;5264;p166"/>
          <p:cNvSpPr/>
          <p:nvPr/>
        </p:nvSpPr>
        <p:spPr>
          <a:xfrm>
            <a:off x="6327975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65" name="Google Shape;5265;p166"/>
          <p:cNvGraphicFramePr/>
          <p:nvPr/>
        </p:nvGraphicFramePr>
        <p:xfrm>
          <a:off x="3641728" y="2489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입고 개수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진라면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266" name="Google Shape;5266;p166"/>
          <p:cNvCxnSpPr>
            <a:stCxn id="5267" idx="3"/>
            <a:endCxn id="5263" idx="1"/>
          </p:cNvCxnSpPr>
          <p:nvPr/>
        </p:nvCxnSpPr>
        <p:spPr>
          <a:xfrm>
            <a:off x="4222260" y="5193853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67" name="Google Shape;5267;p166"/>
          <p:cNvSpPr/>
          <p:nvPr/>
        </p:nvSpPr>
        <p:spPr>
          <a:xfrm>
            <a:off x="2733451" y="490835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등록하기</a:t>
            </a:r>
            <a:endParaRPr/>
          </a:p>
        </p:txBody>
      </p:sp>
      <p:grpSp>
        <p:nvGrpSpPr>
          <p:cNvPr id="5268" name="Google Shape;5268;p166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269" name="Google Shape;5269;p16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0" name="Google Shape;5270;p166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4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5" name="Google Shape;5275;p167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276" name="Google Shape;5276;p16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7" name="Google Shape;5277;p167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78" name="Google Shape;5278;p167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279" name="Google Shape;5279;p167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0" name="Google Shape;5280;p167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81" name="Google Shape;5281;p16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2" name="Google Shape;5282;p167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3" name="Google Shape;5283;p167"/>
          <p:cNvSpPr/>
          <p:nvPr/>
        </p:nvSpPr>
        <p:spPr>
          <a:xfrm>
            <a:off x="4767400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4" name="Google Shape;5284;p167"/>
          <p:cNvSpPr/>
          <p:nvPr/>
        </p:nvSpPr>
        <p:spPr>
          <a:xfrm>
            <a:off x="6327975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85" name="Google Shape;5285;p167"/>
          <p:cNvGraphicFramePr/>
          <p:nvPr/>
        </p:nvGraphicFramePr>
        <p:xfrm>
          <a:off x="3641728" y="2489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입고 개수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진라면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286" name="Google Shape;5286;p167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5287" name="Google Shape;5287;p167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설정개수와 입고개수를 입력해주세요.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8" name="Google Shape;5288;p167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89" name="Google Shape;5289;p167"/>
          <p:cNvCxnSpPr>
            <a:stCxn id="5290" idx="3"/>
          </p:cNvCxnSpPr>
          <p:nvPr/>
        </p:nvCxnSpPr>
        <p:spPr>
          <a:xfrm>
            <a:off x="4222260" y="5193853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0" name="Google Shape;5290;p167"/>
          <p:cNvSpPr/>
          <p:nvPr/>
        </p:nvSpPr>
        <p:spPr>
          <a:xfrm>
            <a:off x="2733451" y="490835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등록하기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4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5" name="Google Shape;5295;p168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296" name="Google Shape;5296;p16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97" name="Google Shape;5297;p16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98" name="Google Shape;5298;p168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299" name="Google Shape;5299;p168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0" name="Google Shape;5300;p168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01" name="Google Shape;5301;p16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2" name="Google Shape;5302;p168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3" name="Google Shape;5303;p168"/>
          <p:cNvSpPr/>
          <p:nvPr/>
        </p:nvSpPr>
        <p:spPr>
          <a:xfrm>
            <a:off x="4767400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4" name="Google Shape;5304;p168"/>
          <p:cNvSpPr/>
          <p:nvPr/>
        </p:nvSpPr>
        <p:spPr>
          <a:xfrm>
            <a:off x="6327975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5" name="Google Shape;5305;p168"/>
          <p:cNvGraphicFramePr/>
          <p:nvPr/>
        </p:nvGraphicFramePr>
        <p:xfrm>
          <a:off x="3641728" y="2489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입고 개수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진라면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9" name="Shape 5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0" name="Google Shape;5310;p169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311" name="Google Shape;5311;p16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2" name="Google Shape;5312;p16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13" name="Google Shape;5313;p169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314" name="Google Shape;5314;p169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5" name="Google Shape;5315;p169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16" name="Google Shape;5316;p169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7" name="Google Shape;5317;p169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8" name="Google Shape;5318;p169"/>
          <p:cNvSpPr/>
          <p:nvPr/>
        </p:nvSpPr>
        <p:spPr>
          <a:xfrm>
            <a:off x="4767400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9" name="Google Shape;5319;p169"/>
          <p:cNvSpPr/>
          <p:nvPr/>
        </p:nvSpPr>
        <p:spPr>
          <a:xfrm>
            <a:off x="6327975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20" name="Google Shape;5320;p169"/>
          <p:cNvGraphicFramePr/>
          <p:nvPr/>
        </p:nvGraphicFramePr>
        <p:xfrm>
          <a:off x="3641728" y="2489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입고 개수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진라면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321" name="Google Shape;5321;p169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5322" name="Google Shape;5322;p169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제품이 등록되었습니다.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3" name="Google Shape;5323;p169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7" name="Shape 5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8" name="Google Shape;5328;p170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329" name="Google Shape;5329;p170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0" name="Google Shape;5330;p170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31" name="Google Shape;5331;p17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2" name="Google Shape;5332;p170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3" name="Google Shape;5333;p170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4" name="Google Shape;5334;p170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335" name="Google Shape;5335;p17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6" name="Google Shape;5336;p17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337" name="Google Shape;5337;p170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38" name="Google Shape;5338;p170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9" name="Google Shape;5339;p170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5340" name="Google Shape;5340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341" name="Google Shape;5341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342" name="Google Shape;5342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343" name="Google Shape;5343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4" name="Google Shape;5344;p170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345" name="Google Shape;5345;p170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346" name="Google Shape;5346;p170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347" name="Google Shape;5347;p1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48" name="Google Shape;5348;p170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5349" name="Google Shape;5349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3" name="Shape 5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4" name="Google Shape;5354;p171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355" name="Google Shape;5355;p171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6" name="Google Shape;5356;p171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57" name="Google Shape;5357;p17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8" name="Google Shape;5358;p171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9" name="Google Shape;5359;p171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0" name="Google Shape;5360;p171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361" name="Google Shape;5361;p17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62" name="Google Shape;5362;p171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363" name="Google Shape;5363;p171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64" name="Google Shape;5364;p171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5" name="Google Shape;5365;p171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5366" name="Google Shape;5366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367" name="Google Shape;5367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368" name="Google Shape;5368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369" name="Google Shape;5369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0" name="Google Shape;5370;p171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371" name="Google Shape;5371;p171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372" name="Google Shape;5372;p171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373" name="Google Shape;5373;p17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74" name="Google Shape;5374;p171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5375" name="Google Shape;5375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6" name="Google Shape;5376;p171"/>
          <p:cNvCxnSpPr>
            <a:stCxn id="5377" idx="3"/>
          </p:cNvCxnSpPr>
          <p:nvPr/>
        </p:nvCxnSpPr>
        <p:spPr>
          <a:xfrm>
            <a:off x="2572383" y="2987804"/>
            <a:ext cx="67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7" name="Google Shape;5377;p171"/>
          <p:cNvSpPr/>
          <p:nvPr/>
        </p:nvSpPr>
        <p:spPr>
          <a:xfrm>
            <a:off x="1083574" y="2702301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제품명 클릭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-12654"/>
            <a:ext cx="11624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906038" y="1780663"/>
            <a:ext cx="2927400" cy="4606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883788" y="2456213"/>
            <a:ext cx="2927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"/>
          <p:cNvSpPr txBox="1"/>
          <p:nvPr/>
        </p:nvSpPr>
        <p:spPr>
          <a:xfrm>
            <a:off x="1862388" y="3935313"/>
            <a:ext cx="1095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WebView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946338" y="1995288"/>
            <a:ext cx="1095300" cy="2769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근처매장찾기</a:t>
            </a:r>
            <a:endParaRPr sz="1000"/>
          </a:p>
        </p:txBody>
      </p:sp>
      <p:cxnSp>
        <p:nvCxnSpPr>
          <p:cNvPr id="59" name="Google Shape;59;p1"/>
          <p:cNvCxnSpPr/>
          <p:nvPr/>
        </p:nvCxnSpPr>
        <p:spPr>
          <a:xfrm rot="10800000">
            <a:off x="1677288" y="2301125"/>
            <a:ext cx="1701000" cy="3852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"/>
          <p:cNvSpPr txBox="1"/>
          <p:nvPr/>
        </p:nvSpPr>
        <p:spPr>
          <a:xfrm>
            <a:off x="3065138" y="2686338"/>
            <a:ext cx="624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783638" y="1780663"/>
            <a:ext cx="2927400" cy="4606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"/>
          <p:cNvCxnSpPr/>
          <p:nvPr/>
        </p:nvCxnSpPr>
        <p:spPr>
          <a:xfrm>
            <a:off x="4804113" y="2456213"/>
            <a:ext cx="2927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"/>
          <p:cNvSpPr txBox="1"/>
          <p:nvPr/>
        </p:nvSpPr>
        <p:spPr>
          <a:xfrm>
            <a:off x="5699688" y="3935313"/>
            <a:ext cx="1095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WebView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4783638" y="1995288"/>
            <a:ext cx="1095300" cy="276900"/>
          </a:xfrm>
          <a:prstGeom prst="bevel">
            <a:avLst>
              <a:gd fmla="val 125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근처매장찾기</a:t>
            </a:r>
            <a:endParaRPr sz="1000"/>
          </a:p>
        </p:txBody>
      </p:sp>
      <p:sp>
        <p:nvSpPr>
          <p:cNvPr id="65" name="Google Shape;65;p1"/>
          <p:cNvSpPr/>
          <p:nvPr/>
        </p:nvSpPr>
        <p:spPr>
          <a:xfrm>
            <a:off x="8724438" y="1780663"/>
            <a:ext cx="2927400" cy="4606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"/>
          <p:cNvCxnSpPr/>
          <p:nvPr/>
        </p:nvCxnSpPr>
        <p:spPr>
          <a:xfrm>
            <a:off x="8744913" y="2456213"/>
            <a:ext cx="2927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"/>
          <p:cNvSpPr/>
          <p:nvPr/>
        </p:nvSpPr>
        <p:spPr>
          <a:xfrm>
            <a:off x="8745063" y="2456013"/>
            <a:ext cx="2886600" cy="8496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8734638" y="5921313"/>
            <a:ext cx="2907000" cy="4662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8724487" y="3305761"/>
            <a:ext cx="2907275" cy="2615395"/>
            <a:chOff x="1311088" y="1671917"/>
            <a:chExt cx="9569700" cy="4105800"/>
          </a:xfrm>
        </p:grpSpPr>
        <p:sp>
          <p:nvSpPr>
            <p:cNvPr id="70" name="Google Shape;70;p1"/>
            <p:cNvSpPr/>
            <p:nvPr/>
          </p:nvSpPr>
          <p:spPr>
            <a:xfrm>
              <a:off x="1311088" y="1671917"/>
              <a:ext cx="9569700" cy="41058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 rot="-5400000">
              <a:off x="1484780" y="3523127"/>
              <a:ext cx="562537" cy="403412"/>
            </a:xfrm>
            <a:prstGeom prst="flowChartExtra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 rot="5400000">
              <a:off x="10144688" y="3523128"/>
              <a:ext cx="562537" cy="403412"/>
            </a:xfrm>
            <a:prstGeom prst="flowChartExtra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" name="Google Shape;73;p1"/>
          <p:cNvSpPr/>
          <p:nvPr/>
        </p:nvSpPr>
        <p:spPr>
          <a:xfrm>
            <a:off x="4068238" y="3879013"/>
            <a:ext cx="4806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/>
          <p:nvPr/>
        </p:nvSpPr>
        <p:spPr>
          <a:xfrm>
            <a:off x="7987700" y="3937363"/>
            <a:ext cx="4806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4068238" y="467525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웹페이지의 첫화면은 매장선택페이지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모바일의 첫화면은 매장 선택 후의 페이지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19688" y="470488"/>
            <a:ext cx="480600" cy="4662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77" name="Google Shape;77;p1"/>
          <p:cNvCxnSpPr/>
          <p:nvPr/>
        </p:nvCxnSpPr>
        <p:spPr>
          <a:xfrm rot="10800000">
            <a:off x="1000313" y="666913"/>
            <a:ext cx="727200" cy="39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"/>
          <p:cNvSpPr txBox="1"/>
          <p:nvPr/>
        </p:nvSpPr>
        <p:spPr>
          <a:xfrm>
            <a:off x="1788913" y="510988"/>
            <a:ext cx="1015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어플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"/>
          <p:cNvSpPr/>
          <p:nvPr/>
        </p:nvSpPr>
        <p:spPr>
          <a:xfrm rot="3401208">
            <a:off x="946257" y="1096874"/>
            <a:ext cx="480686" cy="2928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>
            <a:off x="4982775" y="2678900"/>
            <a:ext cx="2493000" cy="333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5009550" y="3053950"/>
            <a:ext cx="2466300" cy="23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5531950" y="2680888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근처 매장 목록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5079400" y="3112025"/>
            <a:ext cx="2399100" cy="292800"/>
          </a:xfrm>
          <a:prstGeom prst="beve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5699700" y="3058313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새로고침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414400" y="342037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가산디지털점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414400" y="38361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구로디지털단지점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p1"/>
          <p:cNvCxnSpPr>
            <a:stCxn id="83" idx="5"/>
            <a:endCxn id="86" idx="1"/>
          </p:cNvCxnSpPr>
          <p:nvPr/>
        </p:nvCxnSpPr>
        <p:spPr>
          <a:xfrm>
            <a:off x="5116000" y="3258425"/>
            <a:ext cx="298500" cy="777900"/>
          </a:xfrm>
          <a:prstGeom prst="bentConnector3">
            <a:avLst>
              <a:gd fmla="val -1837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"/>
          <p:cNvSpPr txBox="1"/>
          <p:nvPr/>
        </p:nvSpPr>
        <p:spPr>
          <a:xfrm>
            <a:off x="3576350" y="4305650"/>
            <a:ext cx="20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새로고침 시 비콘 수신하여 목록 보여줌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766675" y="5521113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p1"/>
          <p:cNvCxnSpPr>
            <a:stCxn id="89" idx="1"/>
            <a:endCxn id="61" idx="2"/>
          </p:cNvCxnSpPr>
          <p:nvPr/>
        </p:nvCxnSpPr>
        <p:spPr>
          <a:xfrm>
            <a:off x="5766675" y="5721213"/>
            <a:ext cx="480600" cy="665700"/>
          </a:xfrm>
          <a:prstGeom prst="bentConnector4">
            <a:avLst>
              <a:gd fmla="val -254091" name="adj1"/>
              <a:gd fmla="val 13576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"/>
          <p:cNvSpPr txBox="1"/>
          <p:nvPr/>
        </p:nvSpPr>
        <p:spPr>
          <a:xfrm>
            <a:off x="6415975" y="62954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 클릭시 팝업 창 닫기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1"/>
          <p:cNvCxnSpPr>
            <a:endCxn id="71" idx="0"/>
          </p:cNvCxnSpPr>
          <p:nvPr/>
        </p:nvCxnSpPr>
        <p:spPr>
          <a:xfrm>
            <a:off x="7059026" y="4112168"/>
            <a:ext cx="1742400" cy="501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560" name="Google Shape;560;p7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561" name="Google Shape;561;p7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62" name="Google Shape;562;p7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563" name="Google Shape;563;p7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64" name="Google Shape;564;p7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65" name="Google Shape;565;p7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6" name="Google Shape;566;p7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7"/>
          <p:cNvSpPr txBox="1"/>
          <p:nvPr/>
        </p:nvSpPr>
        <p:spPr>
          <a:xfrm>
            <a:off x="0" y="-12654"/>
            <a:ext cx="145905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안됨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제품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7"/>
          <p:cNvGrpSpPr/>
          <p:nvPr/>
        </p:nvGrpSpPr>
        <p:grpSpPr>
          <a:xfrm>
            <a:off x="3535106" y="1908008"/>
            <a:ext cx="5109942" cy="2783891"/>
            <a:chOff x="3212376" y="3243730"/>
            <a:chExt cx="5109942" cy="2783891"/>
          </a:xfrm>
        </p:grpSpPr>
        <p:sp>
          <p:nvSpPr>
            <p:cNvPr id="570" name="Google Shape;570;p7"/>
            <p:cNvSpPr/>
            <p:nvPr/>
          </p:nvSpPr>
          <p:spPr>
            <a:xfrm>
              <a:off x="3212376" y="3243730"/>
              <a:ext cx="5109942" cy="21375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 txBox="1"/>
            <p:nvPr/>
          </p:nvSpPr>
          <p:spPr>
            <a:xfrm>
              <a:off x="3212376" y="5381290"/>
              <a:ext cx="11977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7"/>
          <p:cNvSpPr/>
          <p:nvPr/>
        </p:nvSpPr>
        <p:spPr>
          <a:xfrm>
            <a:off x="5074026" y="4452742"/>
            <a:ext cx="242046" cy="2221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5396013" y="4452742"/>
            <a:ext cx="242046" cy="2221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4133988" y="4441760"/>
            <a:ext cx="860097" cy="22209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"/>
          <p:cNvSpPr txBox="1"/>
          <p:nvPr/>
        </p:nvSpPr>
        <p:spPr>
          <a:xfrm>
            <a:off x="4651825" y="4809675"/>
            <a:ext cx="2292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대한샴푸   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제품 금액 :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120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 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1" name="Shape 5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2" name="Google Shape;5382;p172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383" name="Google Shape;5383;p172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84" name="Google Shape;5384;p172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85" name="Google Shape;5385;p17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6" name="Google Shape;5386;p172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7" name="Google Shape;5387;p172"/>
          <p:cNvSpPr/>
          <p:nvPr/>
        </p:nvSpPr>
        <p:spPr>
          <a:xfrm>
            <a:off x="4767400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8" name="Google Shape;5388;p172"/>
          <p:cNvSpPr/>
          <p:nvPr/>
        </p:nvSpPr>
        <p:spPr>
          <a:xfrm>
            <a:off x="6327975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89" name="Google Shape;5389;p172"/>
          <p:cNvGraphicFramePr/>
          <p:nvPr/>
        </p:nvGraphicFramePr>
        <p:xfrm>
          <a:off x="3641728" y="2489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입고 개수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진라면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D8D8D8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D8D8D8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390" name="Google Shape;5390;p172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391" name="Google Shape;5391;p17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2" name="Google Shape;5392;p172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393" name="Google Shape;5393;p172"/>
          <p:cNvCxnSpPr>
            <a:stCxn id="5394" idx="3"/>
            <a:endCxn id="5387" idx="1"/>
          </p:cNvCxnSpPr>
          <p:nvPr/>
        </p:nvCxnSpPr>
        <p:spPr>
          <a:xfrm>
            <a:off x="4157221" y="5193853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94" name="Google Shape;5394;p172"/>
          <p:cNvSpPr/>
          <p:nvPr/>
        </p:nvSpPr>
        <p:spPr>
          <a:xfrm>
            <a:off x="2668412" y="4908350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 클릭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8" name="Shape 5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9" name="Google Shape;5399;p173"/>
          <p:cNvGrpSpPr/>
          <p:nvPr/>
        </p:nvGrpSpPr>
        <p:grpSpPr>
          <a:xfrm>
            <a:off x="1311087" y="1611407"/>
            <a:ext cx="9569700" cy="4188900"/>
            <a:chOff x="1311087" y="1611407"/>
            <a:chExt cx="9569700" cy="4188900"/>
          </a:xfrm>
        </p:grpSpPr>
        <p:sp>
          <p:nvSpPr>
            <p:cNvPr id="5400" name="Google Shape;5400;p173"/>
            <p:cNvSpPr/>
            <p:nvPr/>
          </p:nvSpPr>
          <p:spPr>
            <a:xfrm>
              <a:off x="1311087" y="1611407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1" name="Google Shape;5401;p173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02" name="Google Shape;5402;p17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3" name="Google Shape;5403;p173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4" name="Google Shape;5404;p173"/>
          <p:cNvSpPr/>
          <p:nvPr/>
        </p:nvSpPr>
        <p:spPr>
          <a:xfrm>
            <a:off x="4767400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5" name="Google Shape;5405;p173"/>
          <p:cNvSpPr/>
          <p:nvPr/>
        </p:nvSpPr>
        <p:spPr>
          <a:xfrm>
            <a:off x="6327975" y="5005633"/>
            <a:ext cx="1170000" cy="37644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06" name="Google Shape;5406;p173"/>
          <p:cNvGraphicFramePr/>
          <p:nvPr/>
        </p:nvGraphicFramePr>
        <p:xfrm>
          <a:off x="3641728" y="2489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</a:tblGrid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입고 개수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54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진라면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407" name="Google Shape;5407;p173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408" name="Google Shape;5408;p17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9" name="Google Shape;5409;p173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10" name="Google Shape;5410;p173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5411" name="Google Shape;5411;p173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완료되었습니다.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2" name="Google Shape;5412;p173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13" name="Google Shape;5413;p173"/>
          <p:cNvCxnSpPr>
            <a:stCxn id="5414" idx="3"/>
          </p:cNvCxnSpPr>
          <p:nvPr/>
        </p:nvCxnSpPr>
        <p:spPr>
          <a:xfrm>
            <a:off x="4632110" y="1806882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4" name="Google Shape;5414;p173"/>
          <p:cNvSpPr/>
          <p:nvPr/>
        </p:nvSpPr>
        <p:spPr>
          <a:xfrm>
            <a:off x="2532287" y="1521379"/>
            <a:ext cx="2099823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후 자동발주 메인페이지 이동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8" name="Shape 5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9" name="Google Shape;5419;p174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420" name="Google Shape;5420;p174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1" name="Google Shape;5421;p174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22" name="Google Shape;5422;p17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3" name="Google Shape;5423;p174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4" name="Google Shape;5424;p174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5" name="Google Shape;5425;p174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426" name="Google Shape;5426;p17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7" name="Google Shape;5427;p174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28" name="Google Shape;5428;p174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9" name="Google Shape;5429;p174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0" name="Google Shape;5430;p174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431" name="Google Shape;5431;p174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432" name="Google Shape;5432;p174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433" name="Google Shape;5433;p1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34" name="Google Shape;5434;p174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435" name="Google Shape;5435;p174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배지 체크 표시1 윤곽선" id="5436" name="Google Shape;5436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37" name="Google Shape;5437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38" name="Google Shape;5438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39" name="Google Shape;5439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40" name="Google Shape;5440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4" name="Shape 5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5" name="Google Shape;5445;p175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446" name="Google Shape;5446;p175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47" name="Google Shape;5447;p175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48" name="Google Shape;5448;p17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9" name="Google Shape;5449;p175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0" name="Google Shape;5450;p175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1" name="Google Shape;5451;p175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452" name="Google Shape;5452;p17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53" name="Google Shape;5453;p175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54" name="Google Shape;5454;p175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5" name="Google Shape;5455;p175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6" name="Google Shape;5456;p175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457" name="Google Shape;5457;p175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458" name="Google Shape;5458;p175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459" name="Google Shape;5459;p17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60" name="Google Shape;5460;p175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61" name="Google Shape;5461;p175"/>
          <p:cNvCxnSpPr/>
          <p:nvPr/>
        </p:nvCxnSpPr>
        <p:spPr>
          <a:xfrm>
            <a:off x="6079467" y="4635943"/>
            <a:ext cx="0" cy="3989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62" name="Google Shape;5462;p175"/>
          <p:cNvSpPr/>
          <p:nvPr/>
        </p:nvSpPr>
        <p:spPr>
          <a:xfrm>
            <a:off x="5335062" y="4064936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발주 삭제 클릭</a:t>
            </a:r>
            <a:endParaRPr/>
          </a:p>
        </p:txBody>
      </p:sp>
      <p:graphicFrame>
        <p:nvGraphicFramePr>
          <p:cNvPr id="5463" name="Google Shape;5463;p175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배지 체크 표시1 윤곽선" id="5464" name="Google Shape;5464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65" name="Google Shape;5465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66" name="Google Shape;5466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67" name="Google Shape;5467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68" name="Google Shape;5468;p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2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3" name="Google Shape;5473;p176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474" name="Google Shape;5474;p176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75" name="Google Shape;5475;p176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76" name="Google Shape;5476;p17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7" name="Google Shape;5477;p176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8" name="Google Shape;5478;p176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9" name="Google Shape;5479;p176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480" name="Google Shape;5480;p17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1" name="Google Shape;5481;p176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82" name="Google Shape;5482;p176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3" name="Google Shape;5483;p176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4" name="Google Shape;5484;p176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485" name="Google Shape;5485;p176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486" name="Google Shape;5486;p176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487" name="Google Shape;5487;p17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88" name="Google Shape;5488;p176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9" name="Google Shape;5489;p176"/>
          <p:cNvGrpSpPr/>
          <p:nvPr/>
        </p:nvGrpSpPr>
        <p:grpSpPr>
          <a:xfrm>
            <a:off x="3741315" y="200171"/>
            <a:ext cx="4697400" cy="2032800"/>
            <a:chOff x="9282997" y="-1108075"/>
            <a:chExt cx="4697400" cy="2032800"/>
          </a:xfrm>
        </p:grpSpPr>
        <p:sp>
          <p:nvSpPr>
            <p:cNvPr id="5490" name="Google Shape;5490;p176"/>
            <p:cNvSpPr/>
            <p:nvPr/>
          </p:nvSpPr>
          <p:spPr>
            <a:xfrm>
              <a:off x="9282997" y="-110807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삭제할 제품을 선택해주세요.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1" name="Google Shape;5491;p176"/>
            <p:cNvSpPr/>
            <p:nvPr/>
          </p:nvSpPr>
          <p:spPr>
            <a:xfrm>
              <a:off x="10820347" y="179273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492" name="Google Shape;5492;p176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배지 체크 표시1 윤곽선" id="5493" name="Google Shape;5493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94" name="Google Shape;5494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95" name="Google Shape;5495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141135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96" name="Google Shape;5496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497" name="Google Shape;5497;p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1" name="Shape 5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" name="Google Shape;5502;p177"/>
          <p:cNvSpPr/>
          <p:nvPr/>
        </p:nvSpPr>
        <p:spPr>
          <a:xfrm>
            <a:off x="1305165" y="1630384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3" name="Google Shape;5503;p17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4" name="Google Shape;5504;p177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5" name="Google Shape;5505;p177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6" name="Google Shape;5506;p177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507" name="Google Shape;5507;p17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8" name="Google Shape;5508;p177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09" name="Google Shape;5509;p177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0" name="Google Shape;5510;p177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배지 체크 표시1 윤곽선" id="5511" name="Google Shape;5511;p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2" name="Google Shape;5512;p177"/>
          <p:cNvGrpSpPr/>
          <p:nvPr/>
        </p:nvGrpSpPr>
        <p:grpSpPr>
          <a:xfrm>
            <a:off x="7867365" y="1857876"/>
            <a:ext cx="2540704" cy="1254710"/>
            <a:chOff x="7867365" y="1857876"/>
            <a:chExt cx="2540704" cy="1254710"/>
          </a:xfrm>
        </p:grpSpPr>
        <p:pic>
          <p:nvPicPr>
            <p:cNvPr descr="배지 체크 표시1 윤곽선" id="5513" name="Google Shape;5513;p1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3549" y="2459548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윤곽선" id="5514" name="Google Shape;5514;p1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3550" y="2812499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5" name="Google Shape;5515;p177"/>
            <p:cNvSpPr/>
            <p:nvPr/>
          </p:nvSpPr>
          <p:spPr>
            <a:xfrm>
              <a:off x="7867365" y="1857876"/>
              <a:ext cx="1713478" cy="37509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 윤곽선" id="5516" name="Google Shape;5516;p1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8247" y="1895367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7" name="Google Shape;5517;p177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단색으로 채워진" id="5518" name="Google Shape;5518;p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3549" y="3141337"/>
            <a:ext cx="300087" cy="300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9" name="Google Shape;5519;p177"/>
          <p:cNvCxnSpPr/>
          <p:nvPr/>
        </p:nvCxnSpPr>
        <p:spPr>
          <a:xfrm rot="10800000">
            <a:off x="8789251" y="3289382"/>
            <a:ext cx="7035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0" name="Google Shape;5520;p177"/>
          <p:cNvSpPr/>
          <p:nvPr/>
        </p:nvSpPr>
        <p:spPr>
          <a:xfrm>
            <a:off x="9492792" y="3003878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</a:t>
            </a:r>
            <a:endParaRPr/>
          </a:p>
        </p:txBody>
      </p:sp>
      <p:cxnSp>
        <p:nvCxnSpPr>
          <p:cNvPr id="5521" name="Google Shape;5521;p177"/>
          <p:cNvCxnSpPr/>
          <p:nvPr/>
        </p:nvCxnSpPr>
        <p:spPr>
          <a:xfrm>
            <a:off x="6079467" y="4635943"/>
            <a:ext cx="0" cy="3989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2" name="Google Shape;5522;p177"/>
          <p:cNvSpPr/>
          <p:nvPr/>
        </p:nvSpPr>
        <p:spPr>
          <a:xfrm>
            <a:off x="5335062" y="4064936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발주 삭제 클릭</a:t>
            </a:r>
            <a:endParaRPr/>
          </a:p>
        </p:txBody>
      </p:sp>
      <p:graphicFrame>
        <p:nvGraphicFramePr>
          <p:cNvPr id="5523" name="Google Shape;5523;p177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배지 체크 표시1 윤곽선" id="5524" name="Google Shape;5524;p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525" name="Google Shape;5525;p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9" name="Shape 5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" name="Google Shape;5530;p178"/>
          <p:cNvSpPr/>
          <p:nvPr/>
        </p:nvSpPr>
        <p:spPr>
          <a:xfrm>
            <a:off x="1305165" y="1630384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1" name="Google Shape;5531;p178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2" name="Google Shape;5532;p178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3" name="Google Shape;5533;p178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4" name="Google Shape;5534;p178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535" name="Google Shape;5535;p17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6" name="Google Shape;5536;p178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37" name="Google Shape;5537;p178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8" name="Google Shape;5538;p178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9" name="Google Shape;5539;p178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sp>
          <p:nvSpPr>
            <p:cNvPr id="5540" name="Google Shape;5540;p178"/>
            <p:cNvSpPr/>
            <p:nvPr/>
          </p:nvSpPr>
          <p:spPr>
            <a:xfrm>
              <a:off x="7867365" y="1857876"/>
              <a:ext cx="1713478" cy="37509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 윤곽선" id="5541" name="Google Shape;5541;p1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8247" y="1895367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2" name="Google Shape;5542;p178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43" name="Google Shape;5543;p178"/>
          <p:cNvCxnSpPr/>
          <p:nvPr/>
        </p:nvCxnSpPr>
        <p:spPr>
          <a:xfrm rot="10800000">
            <a:off x="8789251" y="3289382"/>
            <a:ext cx="7035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4" name="Google Shape;5544;p178"/>
          <p:cNvSpPr/>
          <p:nvPr/>
        </p:nvSpPr>
        <p:spPr>
          <a:xfrm>
            <a:off x="9492792" y="3003878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체크</a:t>
            </a:r>
            <a:endParaRPr/>
          </a:p>
        </p:txBody>
      </p:sp>
      <p:cxnSp>
        <p:nvCxnSpPr>
          <p:cNvPr id="5545" name="Google Shape;5545;p178"/>
          <p:cNvCxnSpPr/>
          <p:nvPr/>
        </p:nvCxnSpPr>
        <p:spPr>
          <a:xfrm>
            <a:off x="6079467" y="4635943"/>
            <a:ext cx="0" cy="3989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배지 체크 표시1 윤곽선" id="5546" name="Google Shape;5546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5547" name="Google Shape;5547;p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3549" y="3141337"/>
            <a:ext cx="300087" cy="300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48" name="Google Shape;5548;p178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배지 체크 표시1 윤곽선" id="5549" name="Google Shape;5549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550" name="Google Shape;5550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1" name="Google Shape;5551;p178"/>
          <p:cNvGrpSpPr/>
          <p:nvPr/>
        </p:nvGrpSpPr>
        <p:grpSpPr>
          <a:xfrm>
            <a:off x="3741315" y="1212082"/>
            <a:ext cx="4697400" cy="2032800"/>
            <a:chOff x="3520297" y="242675"/>
            <a:chExt cx="4697400" cy="2032800"/>
          </a:xfrm>
        </p:grpSpPr>
        <p:grpSp>
          <p:nvGrpSpPr>
            <p:cNvPr id="5552" name="Google Shape;5552;p178"/>
            <p:cNvGrpSpPr/>
            <p:nvPr/>
          </p:nvGrpSpPr>
          <p:grpSpPr>
            <a:xfrm>
              <a:off x="3520297" y="242675"/>
              <a:ext cx="4697400" cy="2032800"/>
              <a:chOff x="9282997" y="-1108075"/>
              <a:chExt cx="4697400" cy="2032800"/>
            </a:xfrm>
          </p:grpSpPr>
          <p:sp>
            <p:nvSpPr>
              <p:cNvPr id="5553" name="Google Shape;5553;p178"/>
              <p:cNvSpPr/>
              <p:nvPr/>
            </p:nvSpPr>
            <p:spPr>
              <a:xfrm>
                <a:off x="9282997" y="-1108075"/>
                <a:ext cx="4697400" cy="20328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자동발주를 삭제하시겠습니까?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54" name="Google Shape;5554;p178"/>
              <p:cNvSpPr/>
              <p:nvPr/>
            </p:nvSpPr>
            <p:spPr>
              <a:xfrm>
                <a:off x="9717081" y="184028"/>
                <a:ext cx="1622700" cy="510900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5" name="Google Shape;5555;p178"/>
            <p:cNvSpPr/>
            <p:nvPr/>
          </p:nvSpPr>
          <p:spPr>
            <a:xfrm>
              <a:off x="6170289" y="1533816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6" name="Google Shape;5556;p178"/>
          <p:cNvSpPr/>
          <p:nvPr/>
        </p:nvSpPr>
        <p:spPr>
          <a:xfrm>
            <a:off x="5335062" y="4064936"/>
            <a:ext cx="1488809" cy="5710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발주 삭제 클릭</a:t>
            </a:r>
            <a:endParaRPr/>
          </a:p>
        </p:txBody>
      </p:sp>
      <p:pic>
        <p:nvPicPr>
          <p:cNvPr descr="배지 체크 표시1 윤곽선" id="5557" name="Google Shape;5557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2" name="Google Shape;5562;p179"/>
          <p:cNvGrpSpPr/>
          <p:nvPr/>
        </p:nvGrpSpPr>
        <p:grpSpPr>
          <a:xfrm>
            <a:off x="1305165" y="1630384"/>
            <a:ext cx="9569700" cy="4188900"/>
            <a:chOff x="1229702" y="1621472"/>
            <a:chExt cx="9569700" cy="4188900"/>
          </a:xfrm>
        </p:grpSpPr>
        <p:sp>
          <p:nvSpPr>
            <p:cNvPr id="5563" name="Google Shape;5563;p179"/>
            <p:cNvSpPr/>
            <p:nvPr/>
          </p:nvSpPr>
          <p:spPr>
            <a:xfrm>
              <a:off x="1229702" y="1621472"/>
              <a:ext cx="9569700" cy="4188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64" name="Google Shape;5564;p179"/>
            <p:cNvSpPr txBox="1"/>
            <p:nvPr/>
          </p:nvSpPr>
          <p:spPr>
            <a:xfrm>
              <a:off x="5393658" y="1804154"/>
              <a:ext cx="140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65" name="Google Shape;5565;p179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6" name="Google Shape;5566;p179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7" name="Google Shape;5567;p179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8" name="Google Shape;5568;p179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569" name="Google Shape;5569;p17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0" name="Google Shape;5570;p179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71" name="Google Shape;5571;p179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2" name="Google Shape;5572;p179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3" name="Google Shape;5573;p179"/>
          <p:cNvGrpSpPr/>
          <p:nvPr/>
        </p:nvGrpSpPr>
        <p:grpSpPr>
          <a:xfrm>
            <a:off x="7867365" y="1857876"/>
            <a:ext cx="2540704" cy="375095"/>
            <a:chOff x="7867365" y="1857876"/>
            <a:chExt cx="2540704" cy="375095"/>
          </a:xfrm>
        </p:grpSpPr>
        <p:grpSp>
          <p:nvGrpSpPr>
            <p:cNvPr id="5574" name="Google Shape;5574;p179"/>
            <p:cNvGrpSpPr/>
            <p:nvPr/>
          </p:nvGrpSpPr>
          <p:grpSpPr>
            <a:xfrm>
              <a:off x="7867365" y="1857876"/>
              <a:ext cx="1713478" cy="375095"/>
              <a:chOff x="4420846" y="1680083"/>
              <a:chExt cx="1713478" cy="375095"/>
            </a:xfrm>
          </p:grpSpPr>
          <p:sp>
            <p:nvSpPr>
              <p:cNvPr id="5575" name="Google Shape;5575;p179"/>
              <p:cNvSpPr/>
              <p:nvPr/>
            </p:nvSpPr>
            <p:spPr>
              <a:xfrm>
                <a:off x="4420846" y="1680083"/>
                <a:ext cx="1713478" cy="37509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돋보기 윤곽선" id="5576" name="Google Shape;5576;p1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61728" y="1717574"/>
                <a:ext cx="300087" cy="300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77" name="Google Shape;5577;p179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8" name="Google Shape;5578;p179"/>
          <p:cNvGrpSpPr/>
          <p:nvPr/>
        </p:nvGrpSpPr>
        <p:grpSpPr>
          <a:xfrm>
            <a:off x="3741315" y="200171"/>
            <a:ext cx="4697400" cy="2032800"/>
            <a:chOff x="9282997" y="-1108075"/>
            <a:chExt cx="4697400" cy="2032800"/>
          </a:xfrm>
        </p:grpSpPr>
        <p:sp>
          <p:nvSpPr>
            <p:cNvPr id="5579" name="Google Shape;5579;p179"/>
            <p:cNvSpPr/>
            <p:nvPr/>
          </p:nvSpPr>
          <p:spPr>
            <a:xfrm>
              <a:off x="9282997" y="-110807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등록된 자동발주 품목이 삭제되었습니다.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0" name="Google Shape;5580;p179"/>
            <p:cNvSpPr/>
            <p:nvPr/>
          </p:nvSpPr>
          <p:spPr>
            <a:xfrm>
              <a:off x="10820347" y="179273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5581" name="Google Shape;5581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단색으로 채워진" id="5582" name="Google Shape;5582;p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3549" y="3141337"/>
            <a:ext cx="300087" cy="300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83" name="Google Shape;5583;p179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팔도 비빔면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배지 체크 표시1 윤곽선" id="5584" name="Google Shape;5584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9" y="2459548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585" name="Google Shape;5585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48" y="3802901"/>
            <a:ext cx="300087" cy="30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배지 체크 표시1 윤곽선" id="5586" name="Google Shape;5586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3550" y="2812499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0" name="Shape 5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" name="Google Shape;5591;p180"/>
          <p:cNvSpPr/>
          <p:nvPr/>
        </p:nvSpPr>
        <p:spPr>
          <a:xfrm>
            <a:off x="1305165" y="1630384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2" name="Google Shape;5592;p18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3" name="Google Shape;5593;p180"/>
          <p:cNvSpPr txBox="1"/>
          <p:nvPr/>
        </p:nvSpPr>
        <p:spPr>
          <a:xfrm>
            <a:off x="0" y="-12654"/>
            <a:ext cx="130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발주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삭제 완료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4" name="Google Shape;5594;p180"/>
          <p:cNvSpPr/>
          <p:nvPr/>
        </p:nvSpPr>
        <p:spPr>
          <a:xfrm>
            <a:off x="3606433" y="5046905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5" name="Google Shape;5595;p180"/>
          <p:cNvGrpSpPr/>
          <p:nvPr/>
        </p:nvGrpSpPr>
        <p:grpSpPr>
          <a:xfrm>
            <a:off x="1305165" y="197225"/>
            <a:ext cx="9569824" cy="1358151"/>
            <a:chOff x="1311088" y="197225"/>
            <a:chExt cx="9569824" cy="1358151"/>
          </a:xfrm>
        </p:grpSpPr>
        <p:sp>
          <p:nvSpPr>
            <p:cNvPr id="5596" name="Google Shape;5596;p18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97" name="Google Shape;5597;p180"/>
            <p:cNvSpPr/>
            <p:nvPr/>
          </p:nvSpPr>
          <p:spPr>
            <a:xfrm>
              <a:off x="9665530" y="1037270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598" name="Google Shape;5598;p180"/>
          <p:cNvGraphicFramePr/>
          <p:nvPr/>
        </p:nvGraphicFramePr>
        <p:xfrm>
          <a:off x="2817737" y="245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{A53C0F59-6FFA-46DF-BCF0-37204A2B5019}</a:tableStyleId>
              </a:tblPr>
              <a:tblGrid>
                <a:gridCol w="1636150"/>
                <a:gridCol w="1636150"/>
                <a:gridCol w="1636150"/>
                <a:gridCol w="1636150"/>
              </a:tblGrid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설정 개수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입고 개수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BE4D4"/>
                    </a:solidFill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신라면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싸만코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진라면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99" name="Google Shape;5599;p180"/>
          <p:cNvSpPr/>
          <p:nvPr/>
        </p:nvSpPr>
        <p:spPr>
          <a:xfrm>
            <a:off x="5356159" y="5046904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 발주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0" name="Google Shape;5600;p180"/>
          <p:cNvSpPr/>
          <p:nvPr/>
        </p:nvSpPr>
        <p:spPr>
          <a:xfrm>
            <a:off x="7105885" y="5046903"/>
            <a:ext cx="1467712" cy="36141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1" name="Google Shape;5601;p180"/>
          <p:cNvGrpSpPr/>
          <p:nvPr/>
        </p:nvGrpSpPr>
        <p:grpSpPr>
          <a:xfrm>
            <a:off x="7867365" y="1857876"/>
            <a:ext cx="2540704" cy="1583346"/>
            <a:chOff x="7867365" y="1857876"/>
            <a:chExt cx="2540704" cy="1583346"/>
          </a:xfrm>
        </p:grpSpPr>
        <p:pic>
          <p:nvPicPr>
            <p:cNvPr descr="배지 체크 표시1 윤곽선" id="5602" name="Google Shape;5602;p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3549" y="2459548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윤곽선" id="5603" name="Google Shape;5603;p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3550" y="2812499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체크 표시1 윤곽선" id="5604" name="Google Shape;5604;p1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3550" y="3141135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5" name="Google Shape;5605;p180"/>
            <p:cNvSpPr/>
            <p:nvPr/>
          </p:nvSpPr>
          <p:spPr>
            <a:xfrm>
              <a:off x="7867365" y="1857876"/>
              <a:ext cx="1713478" cy="37509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 윤곽선" id="5606" name="Google Shape;5606;p1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8247" y="1895367"/>
              <a:ext cx="300087" cy="300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7" name="Google Shape;5607;p180"/>
            <p:cNvSpPr/>
            <p:nvPr/>
          </p:nvSpPr>
          <p:spPr>
            <a:xfrm>
              <a:off x="9621725" y="1857876"/>
              <a:ext cx="786344" cy="375095"/>
            </a:xfrm>
            <a:prstGeom prst="rect">
              <a:avLst/>
            </a:prstGeom>
            <a:solidFill>
              <a:srgbClr val="BFA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검색  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배지 체크 표시1 윤곽선" id="5608" name="Google Shape;5608;p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550" y="3470176"/>
            <a:ext cx="300087" cy="3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582" name="Google Shape;582;p8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583" name="Google Shape;583;p8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84" name="Google Shape;584;p8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585" name="Google Shape;585;p8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7" name="Google Shape;587;p8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8" name="Google Shape;588;p8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8"/>
          <p:cNvSpPr txBox="1"/>
          <p:nvPr/>
        </p:nvSpPr>
        <p:spPr>
          <a:xfrm>
            <a:off x="0" y="-12654"/>
            <a:ext cx="152477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안됨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버튼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8"/>
          <p:cNvGrpSpPr/>
          <p:nvPr/>
        </p:nvGrpSpPr>
        <p:grpSpPr>
          <a:xfrm>
            <a:off x="3535106" y="1908008"/>
            <a:ext cx="5109942" cy="2783891"/>
            <a:chOff x="3212376" y="3243730"/>
            <a:chExt cx="5109942" cy="2783891"/>
          </a:xfrm>
        </p:grpSpPr>
        <p:sp>
          <p:nvSpPr>
            <p:cNvPr id="592" name="Google Shape;592;p8"/>
            <p:cNvSpPr/>
            <p:nvPr/>
          </p:nvSpPr>
          <p:spPr>
            <a:xfrm>
              <a:off x="3212376" y="3243730"/>
              <a:ext cx="5109942" cy="213756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 txBox="1"/>
            <p:nvPr/>
          </p:nvSpPr>
          <p:spPr>
            <a:xfrm>
              <a:off x="3212376" y="5381290"/>
              <a:ext cx="11977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8"/>
          <p:cNvGrpSpPr/>
          <p:nvPr/>
        </p:nvGrpSpPr>
        <p:grpSpPr>
          <a:xfrm>
            <a:off x="5074026" y="4452742"/>
            <a:ext cx="564033" cy="222100"/>
            <a:chOff x="5074026" y="4452742"/>
            <a:chExt cx="564033" cy="222100"/>
          </a:xfrm>
        </p:grpSpPr>
        <p:sp>
          <p:nvSpPr>
            <p:cNvPr id="595" name="Google Shape;595;p8"/>
            <p:cNvSpPr/>
            <p:nvPr/>
          </p:nvSpPr>
          <p:spPr>
            <a:xfrm>
              <a:off x="5074026" y="4452742"/>
              <a:ext cx="242046" cy="2221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396013" y="4452742"/>
              <a:ext cx="242046" cy="222100"/>
            </a:xfrm>
            <a:prstGeom prst="rect">
              <a:avLst/>
            </a:prstGeom>
            <a:solidFill>
              <a:srgbClr val="FFEBC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80746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0" i="0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7" name="Google Shape;597;p8"/>
          <p:cNvSpPr/>
          <p:nvPr/>
        </p:nvSpPr>
        <p:spPr>
          <a:xfrm>
            <a:off x="4133988" y="4441760"/>
            <a:ext cx="860097" cy="22209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8" name="Google Shape;598;p8"/>
          <p:cNvGrpSpPr/>
          <p:nvPr/>
        </p:nvGrpSpPr>
        <p:grpSpPr>
          <a:xfrm>
            <a:off x="3747297" y="899400"/>
            <a:ext cx="4697400" cy="2032800"/>
            <a:chOff x="3747247" y="197225"/>
            <a:chExt cx="4697400" cy="2032800"/>
          </a:xfrm>
        </p:grpSpPr>
        <p:sp>
          <p:nvSpPr>
            <p:cNvPr id="599" name="Google Shape;599;p8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후 사용 가능합니다.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1" name="Google Shape;601;p8"/>
          <p:cNvCxnSpPr/>
          <p:nvPr/>
        </p:nvCxnSpPr>
        <p:spPr>
          <a:xfrm>
            <a:off x="6075050" y="2932200"/>
            <a:ext cx="2100" cy="23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2" name="Google Shape;602;p8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"/>
          <p:cNvSpPr txBox="1"/>
          <p:nvPr/>
        </p:nvSpPr>
        <p:spPr>
          <a:xfrm>
            <a:off x="4651825" y="4809675"/>
            <a:ext cx="2292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대한샴푸   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제품 금액 :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120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 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609" name="Google Shape;609;p1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10" name="Google Shape;610;p1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611" name="Google Shape;611;p1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3" name="Google Shape;613;p1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13"/>
          <p:cNvSpPr txBox="1"/>
          <p:nvPr/>
        </p:nvSpPr>
        <p:spPr>
          <a:xfrm>
            <a:off x="0" y="-12654"/>
            <a:ext cx="18213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3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6" name="Google Shape;616;p13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7" name="Google Shape;617;p13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3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3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p13"/>
          <p:cNvCxnSpPr>
            <a:stCxn id="621" idx="2"/>
            <a:endCxn id="611" idx="0"/>
          </p:cNvCxnSpPr>
          <p:nvPr/>
        </p:nvCxnSpPr>
        <p:spPr>
          <a:xfrm>
            <a:off x="10226944" y="635581"/>
            <a:ext cx="0" cy="40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1" name="Google Shape;621;p13"/>
          <p:cNvSpPr/>
          <p:nvPr/>
        </p:nvSpPr>
        <p:spPr>
          <a:xfrm>
            <a:off x="9465106" y="91281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 클릭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14"/>
          <p:cNvGrpSpPr/>
          <p:nvPr/>
        </p:nvGrpSpPr>
        <p:grpSpPr>
          <a:xfrm>
            <a:off x="1311088" y="1640540"/>
            <a:ext cx="9569824" cy="4132731"/>
            <a:chOff x="1311088" y="898842"/>
            <a:chExt cx="9569824" cy="4874430"/>
          </a:xfrm>
        </p:grpSpPr>
        <p:grpSp>
          <p:nvGrpSpPr>
            <p:cNvPr id="629" name="Google Shape;629;p14"/>
            <p:cNvGrpSpPr/>
            <p:nvPr/>
          </p:nvGrpSpPr>
          <p:grpSpPr>
            <a:xfrm>
              <a:off x="4186511" y="5314191"/>
              <a:ext cx="3810002" cy="348068"/>
              <a:chOff x="4191000" y="5856952"/>
              <a:chExt cx="3810002" cy="348068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4191000" y="5856954"/>
                <a:ext cx="1622612" cy="348066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취소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6378390" y="5856952"/>
                <a:ext cx="1622612" cy="34806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2" name="Google Shape;632;p14"/>
            <p:cNvSpPr/>
            <p:nvPr/>
          </p:nvSpPr>
          <p:spPr>
            <a:xfrm>
              <a:off x="1311088" y="898842"/>
              <a:ext cx="9569824" cy="48744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14"/>
            <p:cNvSpPr txBox="1"/>
            <p:nvPr/>
          </p:nvSpPr>
          <p:spPr>
            <a:xfrm>
              <a:off x="5058696" y="898842"/>
              <a:ext cx="20746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SIGN UP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34" name="Google Shape;634;p14"/>
            <p:cNvGrpSpPr/>
            <p:nvPr/>
          </p:nvGrpSpPr>
          <p:grpSpPr>
            <a:xfrm>
              <a:off x="4186514" y="1707573"/>
              <a:ext cx="3814484" cy="2475102"/>
              <a:chOff x="4191000" y="1545173"/>
              <a:chExt cx="3814484" cy="2475102"/>
            </a:xfrm>
          </p:grpSpPr>
          <p:sp>
            <p:nvSpPr>
              <p:cNvPr id="635" name="Google Shape;635;p14"/>
              <p:cNvSpPr/>
              <p:nvPr/>
            </p:nvSpPr>
            <p:spPr>
              <a:xfrm>
                <a:off x="4191002" y="1545173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4191002" y="2282293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4191002" y="2650853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 Check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4191002" y="1913733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Name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6866967" y="1545173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중복확인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4191002" y="3019413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Address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6866966" y="3019412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우편번호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4191000" y="3760178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Phone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6866966" y="3756529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인증번호 받기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4195484" y="3387971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Detail Address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5" name="Google Shape;645;p14"/>
            <p:cNvGrpSpPr/>
            <p:nvPr/>
          </p:nvGrpSpPr>
          <p:grpSpPr>
            <a:xfrm>
              <a:off x="4186514" y="4278268"/>
              <a:ext cx="3809999" cy="938718"/>
              <a:chOff x="4190999" y="4723709"/>
              <a:chExt cx="3809999" cy="938718"/>
            </a:xfrm>
          </p:grpSpPr>
          <p:sp>
            <p:nvSpPr>
              <p:cNvPr id="646" name="Google Shape;646;p14"/>
              <p:cNvSpPr/>
              <p:nvPr/>
            </p:nvSpPr>
            <p:spPr>
              <a:xfrm>
                <a:off x="4190999" y="4994948"/>
                <a:ext cx="3809999" cy="667479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7" name="Google Shape;647;p14"/>
              <p:cNvSpPr txBox="1"/>
              <p:nvPr/>
            </p:nvSpPr>
            <p:spPr>
              <a:xfrm>
                <a:off x="4348893" y="4723709"/>
                <a:ext cx="22493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및 마케팅 수신 동의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4207193" y="4798116"/>
                <a:ext cx="125506" cy="1281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49" name="Google Shape;649;p14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651" name="Google Shape;651;p1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52" name="Google Shape;652;p14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653" name="Google Shape;653;p14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5"/>
          <p:cNvSpPr/>
          <p:nvPr/>
        </p:nvSpPr>
        <p:spPr>
          <a:xfrm>
            <a:off x="4186511" y="5314193"/>
            <a:ext cx="1622612" cy="348066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5"/>
          <p:cNvSpPr/>
          <p:nvPr/>
        </p:nvSpPr>
        <p:spPr>
          <a:xfrm>
            <a:off x="6373901" y="5314191"/>
            <a:ext cx="1622612" cy="34806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5"/>
          <p:cNvSpPr/>
          <p:nvPr/>
        </p:nvSpPr>
        <p:spPr>
          <a:xfrm>
            <a:off x="1311088" y="898842"/>
            <a:ext cx="9569824" cy="48744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15"/>
          <p:cNvSpPr txBox="1"/>
          <p:nvPr/>
        </p:nvSpPr>
        <p:spPr>
          <a:xfrm>
            <a:off x="5058696" y="898842"/>
            <a:ext cx="2074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15"/>
          <p:cNvSpPr/>
          <p:nvPr/>
        </p:nvSpPr>
        <p:spPr>
          <a:xfrm>
            <a:off x="4186516" y="170757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0" i="0" sz="7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15"/>
          <p:cNvSpPr/>
          <p:nvPr/>
        </p:nvSpPr>
        <p:spPr>
          <a:xfrm>
            <a:off x="4186516" y="244469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15"/>
          <p:cNvSpPr/>
          <p:nvPr/>
        </p:nvSpPr>
        <p:spPr>
          <a:xfrm>
            <a:off x="4186516" y="281325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Check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15"/>
          <p:cNvSpPr/>
          <p:nvPr/>
        </p:nvSpPr>
        <p:spPr>
          <a:xfrm>
            <a:off x="4186516" y="207613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15"/>
          <p:cNvSpPr/>
          <p:nvPr/>
        </p:nvSpPr>
        <p:spPr>
          <a:xfrm>
            <a:off x="6862481" y="1707573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5"/>
          <p:cNvSpPr/>
          <p:nvPr/>
        </p:nvSpPr>
        <p:spPr>
          <a:xfrm>
            <a:off x="4186516" y="318181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15"/>
          <p:cNvSpPr/>
          <p:nvPr/>
        </p:nvSpPr>
        <p:spPr>
          <a:xfrm>
            <a:off x="6862480" y="3181812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5"/>
          <p:cNvSpPr/>
          <p:nvPr/>
        </p:nvSpPr>
        <p:spPr>
          <a:xfrm>
            <a:off x="4186514" y="3922578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Phone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15"/>
          <p:cNvSpPr/>
          <p:nvPr/>
        </p:nvSpPr>
        <p:spPr>
          <a:xfrm>
            <a:off x="6862480" y="3918929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5"/>
          <p:cNvSpPr/>
          <p:nvPr/>
        </p:nvSpPr>
        <p:spPr>
          <a:xfrm>
            <a:off x="4190998" y="3550371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15"/>
          <p:cNvSpPr/>
          <p:nvPr/>
        </p:nvSpPr>
        <p:spPr>
          <a:xfrm>
            <a:off x="4186514" y="4549507"/>
            <a:ext cx="3809999" cy="66747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4" name="Google Shape;674;p15"/>
          <p:cNvGrpSpPr/>
          <p:nvPr/>
        </p:nvGrpSpPr>
        <p:grpSpPr>
          <a:xfrm>
            <a:off x="4202708" y="4278268"/>
            <a:ext cx="2391034" cy="276999"/>
            <a:chOff x="4202708" y="4278268"/>
            <a:chExt cx="2391034" cy="276999"/>
          </a:xfrm>
        </p:grpSpPr>
        <p:sp>
          <p:nvSpPr>
            <p:cNvPr id="675" name="Google Shape;675;p15"/>
            <p:cNvSpPr txBox="1"/>
            <p:nvPr/>
          </p:nvSpPr>
          <p:spPr>
            <a:xfrm>
              <a:off x="4344408" y="4278268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202708" y="4352675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7" name="Google Shape;677;p15"/>
          <p:cNvSpPr txBox="1"/>
          <p:nvPr/>
        </p:nvSpPr>
        <p:spPr>
          <a:xfrm>
            <a:off x="0" y="-12654"/>
            <a:ext cx="13163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(상세)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6"/>
          <p:cNvSpPr/>
          <p:nvPr/>
        </p:nvSpPr>
        <p:spPr>
          <a:xfrm>
            <a:off x="4186511" y="5314193"/>
            <a:ext cx="1622612" cy="348066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6"/>
          <p:cNvSpPr/>
          <p:nvPr/>
        </p:nvSpPr>
        <p:spPr>
          <a:xfrm>
            <a:off x="6373901" y="5314191"/>
            <a:ext cx="1622612" cy="34806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6"/>
          <p:cNvSpPr/>
          <p:nvPr/>
        </p:nvSpPr>
        <p:spPr>
          <a:xfrm>
            <a:off x="1311088" y="898842"/>
            <a:ext cx="9569824" cy="48744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16"/>
          <p:cNvSpPr txBox="1"/>
          <p:nvPr/>
        </p:nvSpPr>
        <p:spPr>
          <a:xfrm>
            <a:off x="5058696" y="898842"/>
            <a:ext cx="2074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16"/>
          <p:cNvSpPr/>
          <p:nvPr/>
        </p:nvSpPr>
        <p:spPr>
          <a:xfrm>
            <a:off x="4186516" y="170757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16"/>
          <p:cNvSpPr/>
          <p:nvPr/>
        </p:nvSpPr>
        <p:spPr>
          <a:xfrm>
            <a:off x="4186516" y="244469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16"/>
          <p:cNvSpPr/>
          <p:nvPr/>
        </p:nvSpPr>
        <p:spPr>
          <a:xfrm>
            <a:off x="4186516" y="281325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Check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16"/>
          <p:cNvSpPr/>
          <p:nvPr/>
        </p:nvSpPr>
        <p:spPr>
          <a:xfrm>
            <a:off x="4186516" y="207613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16"/>
          <p:cNvSpPr/>
          <p:nvPr/>
        </p:nvSpPr>
        <p:spPr>
          <a:xfrm>
            <a:off x="6862481" y="1707573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6"/>
          <p:cNvSpPr/>
          <p:nvPr/>
        </p:nvSpPr>
        <p:spPr>
          <a:xfrm>
            <a:off x="4186516" y="318181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16"/>
          <p:cNvSpPr/>
          <p:nvPr/>
        </p:nvSpPr>
        <p:spPr>
          <a:xfrm>
            <a:off x="6862480" y="3181812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6"/>
          <p:cNvSpPr/>
          <p:nvPr/>
        </p:nvSpPr>
        <p:spPr>
          <a:xfrm>
            <a:off x="4186514" y="3922578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Phone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16"/>
          <p:cNvSpPr/>
          <p:nvPr/>
        </p:nvSpPr>
        <p:spPr>
          <a:xfrm>
            <a:off x="6862480" y="3918929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6"/>
          <p:cNvSpPr/>
          <p:nvPr/>
        </p:nvSpPr>
        <p:spPr>
          <a:xfrm>
            <a:off x="4190998" y="3550371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16"/>
          <p:cNvSpPr/>
          <p:nvPr/>
        </p:nvSpPr>
        <p:spPr>
          <a:xfrm>
            <a:off x="4186514" y="4549507"/>
            <a:ext cx="3809999" cy="66747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7" name="Google Shape;697;p16"/>
          <p:cNvGrpSpPr/>
          <p:nvPr/>
        </p:nvGrpSpPr>
        <p:grpSpPr>
          <a:xfrm>
            <a:off x="4202708" y="4278268"/>
            <a:ext cx="2391034" cy="276999"/>
            <a:chOff x="4202708" y="4278268"/>
            <a:chExt cx="2391034" cy="276999"/>
          </a:xfrm>
        </p:grpSpPr>
        <p:sp>
          <p:nvSpPr>
            <p:cNvPr id="698" name="Google Shape;698;p16"/>
            <p:cNvSpPr txBox="1"/>
            <p:nvPr/>
          </p:nvSpPr>
          <p:spPr>
            <a:xfrm>
              <a:off x="4344408" y="4278268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4202708" y="4352675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0" name="Google Shape;700;p16"/>
          <p:cNvSpPr txBox="1"/>
          <p:nvPr/>
        </p:nvSpPr>
        <p:spPr>
          <a:xfrm>
            <a:off x="0" y="-12654"/>
            <a:ext cx="14093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(아이디 중복확인)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1" name="Google Shape;701;p16"/>
          <p:cNvGrpSpPr/>
          <p:nvPr/>
        </p:nvGrpSpPr>
        <p:grpSpPr>
          <a:xfrm>
            <a:off x="3222809" y="1563336"/>
            <a:ext cx="5737407" cy="2547658"/>
            <a:chOff x="3222809" y="1539424"/>
            <a:chExt cx="5737407" cy="2547658"/>
          </a:xfrm>
        </p:grpSpPr>
        <p:sp>
          <p:nvSpPr>
            <p:cNvPr id="702" name="Google Shape;702;p16"/>
            <p:cNvSpPr/>
            <p:nvPr/>
          </p:nvSpPr>
          <p:spPr>
            <a:xfrm>
              <a:off x="3222809" y="1539424"/>
              <a:ext cx="5737407" cy="254765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3" name="Google Shape;703;p16"/>
            <p:cNvSpPr txBox="1"/>
            <p:nvPr/>
          </p:nvSpPr>
          <p:spPr>
            <a:xfrm>
              <a:off x="5150388" y="1929197"/>
              <a:ext cx="18822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중복체크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4364939" y="2362914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7032635" y="2351694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 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16"/>
          <p:cNvGrpSpPr/>
          <p:nvPr/>
        </p:nvGrpSpPr>
        <p:grpSpPr>
          <a:xfrm>
            <a:off x="82839" y="4167049"/>
            <a:ext cx="5737407" cy="2547658"/>
            <a:chOff x="1239974" y="2406590"/>
            <a:chExt cx="5737407" cy="2547658"/>
          </a:xfrm>
        </p:grpSpPr>
        <p:grpSp>
          <p:nvGrpSpPr>
            <p:cNvPr id="707" name="Google Shape;707;p16"/>
            <p:cNvGrpSpPr/>
            <p:nvPr/>
          </p:nvGrpSpPr>
          <p:grpSpPr>
            <a:xfrm>
              <a:off x="1239974" y="2406590"/>
              <a:ext cx="5737407" cy="2547658"/>
              <a:chOff x="3222809" y="1539424"/>
              <a:chExt cx="5737407" cy="2547658"/>
            </a:xfrm>
          </p:grpSpPr>
          <p:sp>
            <p:nvSpPr>
              <p:cNvPr id="708" name="Google Shape;708;p16"/>
              <p:cNvSpPr/>
              <p:nvPr/>
            </p:nvSpPr>
            <p:spPr>
              <a:xfrm>
                <a:off x="3222809" y="1539424"/>
                <a:ext cx="5737407" cy="254765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9" name="Google Shape;709;p16"/>
              <p:cNvSpPr txBox="1"/>
              <p:nvPr/>
            </p:nvSpPr>
            <p:spPr>
              <a:xfrm>
                <a:off x="5150388" y="1929197"/>
                <a:ext cx="18822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 중복체크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4364939" y="2362914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7032635" y="2351694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사용하기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2" name="Google Shape;712;p16"/>
            <p:cNvSpPr txBox="1"/>
            <p:nvPr/>
          </p:nvSpPr>
          <p:spPr>
            <a:xfrm>
              <a:off x="2309438" y="3546900"/>
              <a:ext cx="186621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사용가능한 아이디 입니다.</a:t>
              </a:r>
              <a:endParaRPr b="0" i="0" sz="11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3" name="Google Shape;713;p16"/>
          <p:cNvGrpSpPr/>
          <p:nvPr/>
        </p:nvGrpSpPr>
        <p:grpSpPr>
          <a:xfrm>
            <a:off x="6311025" y="4179026"/>
            <a:ext cx="5737407" cy="2547658"/>
            <a:chOff x="6214521" y="2879382"/>
            <a:chExt cx="5737407" cy="2547658"/>
          </a:xfrm>
        </p:grpSpPr>
        <p:grpSp>
          <p:nvGrpSpPr>
            <p:cNvPr id="714" name="Google Shape;714;p16"/>
            <p:cNvGrpSpPr/>
            <p:nvPr/>
          </p:nvGrpSpPr>
          <p:grpSpPr>
            <a:xfrm>
              <a:off x="6214521" y="2879382"/>
              <a:ext cx="5737407" cy="2547658"/>
              <a:chOff x="1392374" y="2558990"/>
              <a:chExt cx="5737407" cy="2547658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1392374" y="2558990"/>
                <a:ext cx="5737407" cy="254765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6" name="Google Shape;716;p16"/>
              <p:cNvSpPr txBox="1"/>
              <p:nvPr/>
            </p:nvSpPr>
            <p:spPr>
              <a:xfrm>
                <a:off x="3319953" y="2948763"/>
                <a:ext cx="18822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 중복체크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2534504" y="3382480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5202200" y="3371260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중복 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6"/>
            <p:cNvSpPr txBox="1"/>
            <p:nvPr/>
          </p:nvSpPr>
          <p:spPr>
            <a:xfrm>
              <a:off x="7290487" y="4011283"/>
              <a:ext cx="172515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사용중인 아이디 입니다.</a:t>
              </a:r>
              <a:endParaRPr b="0" i="0" sz="11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20" name="Google Shape;720;p16"/>
          <p:cNvCxnSpPr/>
          <p:nvPr/>
        </p:nvCxnSpPr>
        <p:spPr>
          <a:xfrm flipH="1">
            <a:off x="3018520" y="2943301"/>
            <a:ext cx="1696915" cy="13349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1" name="Google Shape;721;p16"/>
          <p:cNvCxnSpPr/>
          <p:nvPr/>
        </p:nvCxnSpPr>
        <p:spPr>
          <a:xfrm>
            <a:off x="7180010" y="2942395"/>
            <a:ext cx="1469286" cy="14045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2" name="Google Shape;722;p16"/>
          <p:cNvSpPr txBox="1"/>
          <p:nvPr/>
        </p:nvSpPr>
        <p:spPr>
          <a:xfrm>
            <a:off x="4271504" y="2666454"/>
            <a:ext cx="3348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아이디는 6~20자리의 영어와 숫자조합만 가능합니다.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7"/>
          <p:cNvSpPr txBox="1"/>
          <p:nvPr/>
        </p:nvSpPr>
        <p:spPr>
          <a:xfrm>
            <a:off x="0" y="-12654"/>
            <a:ext cx="2650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(비밀번호 정규화 및 비밀번호 확인)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8088981" y="800226"/>
            <a:ext cx="3997656" cy="5519887"/>
            <a:chOff x="7011004" y="800229"/>
            <a:chExt cx="3997656" cy="5519887"/>
          </a:xfrm>
        </p:grpSpPr>
        <p:sp>
          <p:nvSpPr>
            <p:cNvPr id="729" name="Google Shape;729;p17"/>
            <p:cNvSpPr/>
            <p:nvPr/>
          </p:nvSpPr>
          <p:spPr>
            <a:xfrm>
              <a:off x="7011004" y="800229"/>
              <a:ext cx="3997656" cy="551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0" name="Google Shape;730;p17"/>
            <p:cNvSpPr txBox="1"/>
            <p:nvPr/>
          </p:nvSpPr>
          <p:spPr>
            <a:xfrm>
              <a:off x="7972225" y="800230"/>
              <a:ext cx="20746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SIGN UP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100045" y="1608961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7100045" y="234608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7100045" y="271464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Check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7100045" y="197752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9776010" y="1608961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7100045" y="5462769"/>
              <a:ext cx="1622612" cy="348066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9287435" y="5462767"/>
              <a:ext cx="1622612" cy="34806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100050" y="3330389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9776014" y="3330388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우편번호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100048" y="4071154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Phone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9776014" y="4067505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받기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7104532" y="3698947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Detail 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7100048" y="4698083"/>
              <a:ext cx="3809999" cy="66747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4" name="Google Shape;744;p17"/>
            <p:cNvSpPr txBox="1"/>
            <p:nvPr/>
          </p:nvSpPr>
          <p:spPr>
            <a:xfrm>
              <a:off x="7257942" y="4426844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7116242" y="4501251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6" name="Google Shape;746;p17"/>
            <p:cNvSpPr txBox="1"/>
            <p:nvPr/>
          </p:nvSpPr>
          <p:spPr>
            <a:xfrm>
              <a:off x="7116242" y="3014840"/>
              <a:ext cx="179087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비밀번호가 일치하지 않습니다.</a:t>
              </a:r>
              <a:endParaRPr b="0" i="0" sz="9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7" name="Google Shape;747;p17"/>
          <p:cNvGrpSpPr/>
          <p:nvPr/>
        </p:nvGrpSpPr>
        <p:grpSpPr>
          <a:xfrm>
            <a:off x="4061487" y="800226"/>
            <a:ext cx="3997656" cy="5519887"/>
            <a:chOff x="7011004" y="800229"/>
            <a:chExt cx="3997656" cy="5519887"/>
          </a:xfrm>
        </p:grpSpPr>
        <p:sp>
          <p:nvSpPr>
            <p:cNvPr id="748" name="Google Shape;748;p17"/>
            <p:cNvSpPr/>
            <p:nvPr/>
          </p:nvSpPr>
          <p:spPr>
            <a:xfrm>
              <a:off x="7011004" y="800229"/>
              <a:ext cx="3997656" cy="551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9" name="Google Shape;749;p17"/>
            <p:cNvSpPr txBox="1"/>
            <p:nvPr/>
          </p:nvSpPr>
          <p:spPr>
            <a:xfrm>
              <a:off x="7972225" y="800230"/>
              <a:ext cx="20746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SIGN UP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7100045" y="1608961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7100045" y="234608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7100045" y="271464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Check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7100045" y="197752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9776010" y="1608961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7100045" y="5462769"/>
              <a:ext cx="1622612" cy="348066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9287435" y="5462767"/>
              <a:ext cx="1622612" cy="34806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7100050" y="3330389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9776014" y="3330388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우편번호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7100048" y="4071154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Phone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9776014" y="4067505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받기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7104532" y="3698947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Detail 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7100048" y="4698083"/>
              <a:ext cx="3809999" cy="66747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17"/>
            <p:cNvSpPr txBox="1"/>
            <p:nvPr/>
          </p:nvSpPr>
          <p:spPr>
            <a:xfrm>
              <a:off x="7257942" y="4426844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116242" y="4501251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5" name="Google Shape;765;p17"/>
            <p:cNvSpPr txBox="1"/>
            <p:nvPr/>
          </p:nvSpPr>
          <p:spPr>
            <a:xfrm>
              <a:off x="7096021" y="3014840"/>
              <a:ext cx="140455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비밀번호가 일치합니다.</a:t>
              </a:r>
              <a:endParaRPr b="0" i="0" sz="9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66" name="Google Shape;766;p17"/>
          <p:cNvGrpSpPr/>
          <p:nvPr/>
        </p:nvGrpSpPr>
        <p:grpSpPr>
          <a:xfrm>
            <a:off x="30440" y="800226"/>
            <a:ext cx="3997656" cy="5519887"/>
            <a:chOff x="7011004" y="800229"/>
            <a:chExt cx="3997656" cy="5519887"/>
          </a:xfrm>
        </p:grpSpPr>
        <p:sp>
          <p:nvSpPr>
            <p:cNvPr id="767" name="Google Shape;767;p17"/>
            <p:cNvSpPr/>
            <p:nvPr/>
          </p:nvSpPr>
          <p:spPr>
            <a:xfrm>
              <a:off x="7011004" y="800229"/>
              <a:ext cx="3997656" cy="551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8" name="Google Shape;768;p17"/>
            <p:cNvSpPr txBox="1"/>
            <p:nvPr/>
          </p:nvSpPr>
          <p:spPr>
            <a:xfrm>
              <a:off x="7972225" y="800230"/>
              <a:ext cx="20746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SIGN UP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7100045" y="1608961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7100045" y="234608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7100045" y="2956797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Check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7100045" y="197752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9776010" y="1608961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7100045" y="5462769"/>
              <a:ext cx="1622612" cy="348066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9287435" y="5462767"/>
              <a:ext cx="1622612" cy="34806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7100050" y="3330389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9776014" y="3330388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우편번호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7100048" y="4071154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Phone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9776014" y="4067505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받기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7104532" y="3698947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Detail 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7100048" y="4698083"/>
              <a:ext cx="3809999" cy="66747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p17"/>
            <p:cNvSpPr txBox="1"/>
            <p:nvPr/>
          </p:nvSpPr>
          <p:spPr>
            <a:xfrm>
              <a:off x="7257942" y="4426844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7116242" y="4501251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4" name="Google Shape;784;p17"/>
            <p:cNvSpPr txBox="1"/>
            <p:nvPr/>
          </p:nvSpPr>
          <p:spPr>
            <a:xfrm>
              <a:off x="7085927" y="2647725"/>
              <a:ext cx="334258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비밀번호는 영어와 숫자 포함 8~20자 만 입력할 수 있습니다.</a:t>
              </a:r>
              <a:endParaRPr b="0" i="0" sz="9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8"/>
          <p:cNvSpPr/>
          <p:nvPr/>
        </p:nvSpPr>
        <p:spPr>
          <a:xfrm>
            <a:off x="4186511" y="5314193"/>
            <a:ext cx="1622612" cy="348066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8"/>
          <p:cNvSpPr/>
          <p:nvPr/>
        </p:nvSpPr>
        <p:spPr>
          <a:xfrm>
            <a:off x="6373901" y="5314191"/>
            <a:ext cx="1622612" cy="34806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8"/>
          <p:cNvSpPr/>
          <p:nvPr/>
        </p:nvSpPr>
        <p:spPr>
          <a:xfrm>
            <a:off x="1311088" y="898842"/>
            <a:ext cx="9569824" cy="48744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18"/>
          <p:cNvSpPr txBox="1"/>
          <p:nvPr/>
        </p:nvSpPr>
        <p:spPr>
          <a:xfrm>
            <a:off x="5058696" y="898842"/>
            <a:ext cx="2074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18"/>
          <p:cNvSpPr/>
          <p:nvPr/>
        </p:nvSpPr>
        <p:spPr>
          <a:xfrm>
            <a:off x="4186516" y="170757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18"/>
          <p:cNvSpPr/>
          <p:nvPr/>
        </p:nvSpPr>
        <p:spPr>
          <a:xfrm>
            <a:off x="4186516" y="244469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18"/>
          <p:cNvSpPr/>
          <p:nvPr/>
        </p:nvSpPr>
        <p:spPr>
          <a:xfrm>
            <a:off x="4186516" y="281325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Check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186516" y="207613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18"/>
          <p:cNvSpPr/>
          <p:nvPr/>
        </p:nvSpPr>
        <p:spPr>
          <a:xfrm>
            <a:off x="6862481" y="1707573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8"/>
          <p:cNvSpPr/>
          <p:nvPr/>
        </p:nvSpPr>
        <p:spPr>
          <a:xfrm>
            <a:off x="4186516" y="318181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18"/>
          <p:cNvSpPr/>
          <p:nvPr/>
        </p:nvSpPr>
        <p:spPr>
          <a:xfrm>
            <a:off x="6862480" y="3181812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8"/>
          <p:cNvSpPr/>
          <p:nvPr/>
        </p:nvSpPr>
        <p:spPr>
          <a:xfrm>
            <a:off x="4186514" y="3922578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Phone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18"/>
          <p:cNvSpPr/>
          <p:nvPr/>
        </p:nvSpPr>
        <p:spPr>
          <a:xfrm>
            <a:off x="6862480" y="3918929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8"/>
          <p:cNvSpPr/>
          <p:nvPr/>
        </p:nvSpPr>
        <p:spPr>
          <a:xfrm>
            <a:off x="4190998" y="3550371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8"/>
          <p:cNvSpPr/>
          <p:nvPr/>
        </p:nvSpPr>
        <p:spPr>
          <a:xfrm>
            <a:off x="4186514" y="4549507"/>
            <a:ext cx="3809999" cy="66747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4" name="Google Shape;804;p18"/>
          <p:cNvGrpSpPr/>
          <p:nvPr/>
        </p:nvGrpSpPr>
        <p:grpSpPr>
          <a:xfrm>
            <a:off x="4202708" y="4278268"/>
            <a:ext cx="2391034" cy="276999"/>
            <a:chOff x="4202708" y="4278268"/>
            <a:chExt cx="2391034" cy="276999"/>
          </a:xfrm>
        </p:grpSpPr>
        <p:sp>
          <p:nvSpPr>
            <p:cNvPr id="805" name="Google Shape;805;p18"/>
            <p:cNvSpPr txBox="1"/>
            <p:nvPr/>
          </p:nvSpPr>
          <p:spPr>
            <a:xfrm>
              <a:off x="4344408" y="4278268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02708" y="4352675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7" name="Google Shape;807;p18"/>
          <p:cNvSpPr txBox="1"/>
          <p:nvPr/>
        </p:nvSpPr>
        <p:spPr>
          <a:xfrm>
            <a:off x="0" y="-12654"/>
            <a:ext cx="13163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(우편번호 찾기)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8" name="Google Shape;808;p18"/>
          <p:cNvGrpSpPr/>
          <p:nvPr/>
        </p:nvGrpSpPr>
        <p:grpSpPr>
          <a:xfrm>
            <a:off x="3222809" y="1563336"/>
            <a:ext cx="5737407" cy="2547658"/>
            <a:chOff x="3222809" y="1539424"/>
            <a:chExt cx="5737407" cy="2547658"/>
          </a:xfrm>
        </p:grpSpPr>
        <p:sp>
          <p:nvSpPr>
            <p:cNvPr id="809" name="Google Shape;809;p18"/>
            <p:cNvSpPr/>
            <p:nvPr/>
          </p:nvSpPr>
          <p:spPr>
            <a:xfrm>
              <a:off x="3222809" y="1539424"/>
              <a:ext cx="5737407" cy="254765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0" name="Google Shape;810;p18"/>
            <p:cNvSpPr txBox="1"/>
            <p:nvPr/>
          </p:nvSpPr>
          <p:spPr>
            <a:xfrm>
              <a:off x="5150388" y="1929197"/>
              <a:ext cx="1816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다음 도로명 api</a:t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364939" y="2362914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7032635" y="2351694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/>
          <p:nvPr/>
        </p:nvSpPr>
        <p:spPr>
          <a:xfrm>
            <a:off x="4186511" y="5314193"/>
            <a:ext cx="1622612" cy="348066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9"/>
          <p:cNvSpPr/>
          <p:nvPr/>
        </p:nvSpPr>
        <p:spPr>
          <a:xfrm>
            <a:off x="6373901" y="5314191"/>
            <a:ext cx="1622612" cy="34806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9"/>
          <p:cNvSpPr/>
          <p:nvPr/>
        </p:nvSpPr>
        <p:spPr>
          <a:xfrm>
            <a:off x="1311088" y="898842"/>
            <a:ext cx="9569824" cy="48744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19"/>
          <p:cNvSpPr txBox="1"/>
          <p:nvPr/>
        </p:nvSpPr>
        <p:spPr>
          <a:xfrm>
            <a:off x="5058696" y="898842"/>
            <a:ext cx="2074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19"/>
          <p:cNvSpPr/>
          <p:nvPr/>
        </p:nvSpPr>
        <p:spPr>
          <a:xfrm>
            <a:off x="4186516" y="170757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0" i="0" sz="7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19"/>
          <p:cNvSpPr/>
          <p:nvPr/>
        </p:nvSpPr>
        <p:spPr>
          <a:xfrm>
            <a:off x="4186516" y="244469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19"/>
          <p:cNvSpPr/>
          <p:nvPr/>
        </p:nvSpPr>
        <p:spPr>
          <a:xfrm>
            <a:off x="4186516" y="281325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Check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19"/>
          <p:cNvSpPr/>
          <p:nvPr/>
        </p:nvSpPr>
        <p:spPr>
          <a:xfrm>
            <a:off x="4186516" y="207613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19"/>
          <p:cNvSpPr/>
          <p:nvPr/>
        </p:nvSpPr>
        <p:spPr>
          <a:xfrm>
            <a:off x="6862481" y="1707573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9"/>
          <p:cNvSpPr/>
          <p:nvPr/>
        </p:nvSpPr>
        <p:spPr>
          <a:xfrm>
            <a:off x="4186514" y="3922578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01012345678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19"/>
          <p:cNvSpPr/>
          <p:nvPr/>
        </p:nvSpPr>
        <p:spPr>
          <a:xfrm>
            <a:off x="6862480" y="3918929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19"/>
          <p:cNvGrpSpPr/>
          <p:nvPr/>
        </p:nvGrpSpPr>
        <p:grpSpPr>
          <a:xfrm>
            <a:off x="4186516" y="3181812"/>
            <a:ext cx="3814482" cy="628656"/>
            <a:chOff x="4186516" y="3181812"/>
            <a:chExt cx="3814482" cy="628656"/>
          </a:xfrm>
        </p:grpSpPr>
        <p:sp>
          <p:nvSpPr>
            <p:cNvPr id="829" name="Google Shape;829;p19"/>
            <p:cNvSpPr/>
            <p:nvPr/>
          </p:nvSpPr>
          <p:spPr>
            <a:xfrm>
              <a:off x="4186516" y="3181813"/>
              <a:ext cx="256512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6862480" y="3181812"/>
              <a:ext cx="1134035" cy="26009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우편번호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4190998" y="3550371"/>
              <a:ext cx="3810000" cy="26009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Detail Address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2" name="Google Shape;832;p19"/>
          <p:cNvSpPr/>
          <p:nvPr/>
        </p:nvSpPr>
        <p:spPr>
          <a:xfrm>
            <a:off x="4186514" y="4549507"/>
            <a:ext cx="3809999" cy="66747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3" name="Google Shape;833;p19"/>
          <p:cNvGrpSpPr/>
          <p:nvPr/>
        </p:nvGrpSpPr>
        <p:grpSpPr>
          <a:xfrm>
            <a:off x="4202708" y="4278268"/>
            <a:ext cx="2391034" cy="276999"/>
            <a:chOff x="4202708" y="4278268"/>
            <a:chExt cx="2391034" cy="276999"/>
          </a:xfrm>
        </p:grpSpPr>
        <p:sp>
          <p:nvSpPr>
            <p:cNvPr id="834" name="Google Shape;834;p19"/>
            <p:cNvSpPr txBox="1"/>
            <p:nvPr/>
          </p:nvSpPr>
          <p:spPr>
            <a:xfrm>
              <a:off x="4344408" y="4278268"/>
              <a:ext cx="2249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 마케팅 수신 동의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4202708" y="4352675"/>
              <a:ext cx="125506" cy="12818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6" name="Google Shape;836;p19"/>
          <p:cNvSpPr txBox="1"/>
          <p:nvPr/>
        </p:nvSpPr>
        <p:spPr>
          <a:xfrm>
            <a:off x="0" y="-12654"/>
            <a:ext cx="14093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(휴대폰 인증하기)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0"/>
          <p:cNvSpPr/>
          <p:nvPr/>
        </p:nvSpPr>
        <p:spPr>
          <a:xfrm>
            <a:off x="1311088" y="898842"/>
            <a:ext cx="9569824" cy="570814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20"/>
          <p:cNvSpPr txBox="1"/>
          <p:nvPr/>
        </p:nvSpPr>
        <p:spPr>
          <a:xfrm>
            <a:off x="5058696" y="898842"/>
            <a:ext cx="20746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20"/>
          <p:cNvSpPr/>
          <p:nvPr/>
        </p:nvSpPr>
        <p:spPr>
          <a:xfrm>
            <a:off x="4186516" y="170757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20"/>
          <p:cNvSpPr/>
          <p:nvPr/>
        </p:nvSpPr>
        <p:spPr>
          <a:xfrm>
            <a:off x="4186516" y="244469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20"/>
          <p:cNvSpPr/>
          <p:nvPr/>
        </p:nvSpPr>
        <p:spPr>
          <a:xfrm>
            <a:off x="4186516" y="281325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Check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20"/>
          <p:cNvSpPr/>
          <p:nvPr/>
        </p:nvSpPr>
        <p:spPr>
          <a:xfrm>
            <a:off x="4186516" y="2076133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p20"/>
          <p:cNvSpPr/>
          <p:nvPr/>
        </p:nvSpPr>
        <p:spPr>
          <a:xfrm>
            <a:off x="6862481" y="1707573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0"/>
          <p:cNvSpPr/>
          <p:nvPr/>
        </p:nvSpPr>
        <p:spPr>
          <a:xfrm>
            <a:off x="4186516" y="3181813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p20"/>
          <p:cNvSpPr/>
          <p:nvPr/>
        </p:nvSpPr>
        <p:spPr>
          <a:xfrm>
            <a:off x="6862480" y="3181812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우편번호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0"/>
          <p:cNvSpPr/>
          <p:nvPr/>
        </p:nvSpPr>
        <p:spPr>
          <a:xfrm>
            <a:off x="4186514" y="3922578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01012345678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p20"/>
          <p:cNvSpPr/>
          <p:nvPr/>
        </p:nvSpPr>
        <p:spPr>
          <a:xfrm>
            <a:off x="6862480" y="3918929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받기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0"/>
          <p:cNvSpPr/>
          <p:nvPr/>
        </p:nvSpPr>
        <p:spPr>
          <a:xfrm>
            <a:off x="4190998" y="3550371"/>
            <a:ext cx="381000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Address</a:t>
            </a:r>
            <a:endParaRPr b="0" i="0" sz="11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3" name="Google Shape;853;p20"/>
          <p:cNvGrpSpPr/>
          <p:nvPr/>
        </p:nvGrpSpPr>
        <p:grpSpPr>
          <a:xfrm>
            <a:off x="4186513" y="4796482"/>
            <a:ext cx="3810002" cy="1383991"/>
            <a:chOff x="4186511" y="4278268"/>
            <a:chExt cx="3810002" cy="1383991"/>
          </a:xfrm>
        </p:grpSpPr>
        <p:sp>
          <p:nvSpPr>
            <p:cNvPr id="854" name="Google Shape;854;p20"/>
            <p:cNvSpPr/>
            <p:nvPr/>
          </p:nvSpPr>
          <p:spPr>
            <a:xfrm>
              <a:off x="4186511" y="5314193"/>
              <a:ext cx="1622612" cy="348066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6373901" y="5314191"/>
              <a:ext cx="1622612" cy="348067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4186514" y="4549507"/>
              <a:ext cx="3809999" cy="66747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57" name="Google Shape;857;p20"/>
            <p:cNvGrpSpPr/>
            <p:nvPr/>
          </p:nvGrpSpPr>
          <p:grpSpPr>
            <a:xfrm>
              <a:off x="4202708" y="4278268"/>
              <a:ext cx="2391034" cy="276999"/>
              <a:chOff x="4202708" y="4278268"/>
              <a:chExt cx="2391034" cy="276999"/>
            </a:xfrm>
          </p:grpSpPr>
          <p:sp>
            <p:nvSpPr>
              <p:cNvPr id="858" name="Google Shape;858;p20"/>
              <p:cNvSpPr txBox="1"/>
              <p:nvPr/>
            </p:nvSpPr>
            <p:spPr>
              <a:xfrm>
                <a:off x="4344408" y="4278268"/>
                <a:ext cx="22493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및 마케팅 수신 동의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4202708" y="4352675"/>
                <a:ext cx="125506" cy="1281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60" name="Google Shape;860;p20"/>
          <p:cNvSpPr txBox="1"/>
          <p:nvPr/>
        </p:nvSpPr>
        <p:spPr>
          <a:xfrm>
            <a:off x="0" y="-12654"/>
            <a:ext cx="13163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(휴대폰 인증)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20"/>
          <p:cNvSpPr/>
          <p:nvPr/>
        </p:nvSpPr>
        <p:spPr>
          <a:xfrm>
            <a:off x="4182028" y="4292460"/>
            <a:ext cx="2565120" cy="2600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0"/>
          <p:cNvSpPr/>
          <p:nvPr/>
        </p:nvSpPr>
        <p:spPr>
          <a:xfrm>
            <a:off x="6862480" y="4293474"/>
            <a:ext cx="1134035" cy="260097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rgbClr val="E6D0B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4124569" y="4583260"/>
            <a:ext cx="5229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02:48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98" name="Google Shape;98;p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9" name="Google Shape;99;p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Google Shape;102;p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Google Shape;105;p3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3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0" name="Google Shape;870;p51"/>
          <p:cNvGrpSpPr/>
          <p:nvPr/>
        </p:nvGrpSpPr>
        <p:grpSpPr>
          <a:xfrm>
            <a:off x="1311088" y="1640540"/>
            <a:ext cx="9569824" cy="4132731"/>
            <a:chOff x="1311088" y="898842"/>
            <a:chExt cx="9569824" cy="4874430"/>
          </a:xfrm>
        </p:grpSpPr>
        <p:grpSp>
          <p:nvGrpSpPr>
            <p:cNvPr id="871" name="Google Shape;871;p51"/>
            <p:cNvGrpSpPr/>
            <p:nvPr/>
          </p:nvGrpSpPr>
          <p:grpSpPr>
            <a:xfrm>
              <a:off x="4186511" y="5314191"/>
              <a:ext cx="3810002" cy="348068"/>
              <a:chOff x="4191000" y="5856952"/>
              <a:chExt cx="3810002" cy="348068"/>
            </a:xfrm>
          </p:grpSpPr>
          <p:sp>
            <p:nvSpPr>
              <p:cNvPr id="872" name="Google Shape;872;p51"/>
              <p:cNvSpPr/>
              <p:nvPr/>
            </p:nvSpPr>
            <p:spPr>
              <a:xfrm>
                <a:off x="4191000" y="5856954"/>
                <a:ext cx="1622612" cy="348066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취소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6378390" y="5856952"/>
                <a:ext cx="1622612" cy="34806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51"/>
            <p:cNvSpPr/>
            <p:nvPr/>
          </p:nvSpPr>
          <p:spPr>
            <a:xfrm>
              <a:off x="1311088" y="898842"/>
              <a:ext cx="9569824" cy="48744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5" name="Google Shape;875;p51"/>
            <p:cNvSpPr txBox="1"/>
            <p:nvPr/>
          </p:nvSpPr>
          <p:spPr>
            <a:xfrm>
              <a:off x="5058696" y="898842"/>
              <a:ext cx="20746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SIGN UP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76" name="Google Shape;876;p51"/>
            <p:cNvGrpSpPr/>
            <p:nvPr/>
          </p:nvGrpSpPr>
          <p:grpSpPr>
            <a:xfrm>
              <a:off x="4186514" y="1707573"/>
              <a:ext cx="3814484" cy="2475102"/>
              <a:chOff x="4191000" y="1545173"/>
              <a:chExt cx="3814484" cy="2475102"/>
            </a:xfrm>
          </p:grpSpPr>
          <p:sp>
            <p:nvSpPr>
              <p:cNvPr id="877" name="Google Shape;877;p51"/>
              <p:cNvSpPr/>
              <p:nvPr/>
            </p:nvSpPr>
            <p:spPr>
              <a:xfrm>
                <a:off x="4191002" y="1545173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4191002" y="2282293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4191002" y="2650853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 Check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4191002" y="1913733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Name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6866967" y="1545173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중복확인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4191002" y="3019413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Address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6866966" y="3019412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우편번호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4191000" y="3760178"/>
                <a:ext cx="256512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Phone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5" name="Google Shape;885;p51"/>
              <p:cNvSpPr/>
              <p:nvPr/>
            </p:nvSpPr>
            <p:spPr>
              <a:xfrm>
                <a:off x="6866966" y="3756529"/>
                <a:ext cx="1134035" cy="260097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인증번호 받기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1"/>
              <p:cNvSpPr/>
              <p:nvPr/>
            </p:nvSpPr>
            <p:spPr>
              <a:xfrm>
                <a:off x="4195484" y="3387971"/>
                <a:ext cx="3810000" cy="260097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Detail Address</a:t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7" name="Google Shape;887;p51"/>
            <p:cNvGrpSpPr/>
            <p:nvPr/>
          </p:nvGrpSpPr>
          <p:grpSpPr>
            <a:xfrm>
              <a:off x="4186514" y="4278268"/>
              <a:ext cx="3809999" cy="938718"/>
              <a:chOff x="4190999" y="4723709"/>
              <a:chExt cx="3809999" cy="938718"/>
            </a:xfrm>
          </p:grpSpPr>
          <p:sp>
            <p:nvSpPr>
              <p:cNvPr id="888" name="Google Shape;888;p51"/>
              <p:cNvSpPr/>
              <p:nvPr/>
            </p:nvSpPr>
            <p:spPr>
              <a:xfrm>
                <a:off x="4190999" y="4994948"/>
                <a:ext cx="3809999" cy="667479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D0CE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9" name="Google Shape;889;p51"/>
              <p:cNvSpPr txBox="1"/>
              <p:nvPr/>
            </p:nvSpPr>
            <p:spPr>
              <a:xfrm>
                <a:off x="4348893" y="4723709"/>
                <a:ext cx="22493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및 마케팅 수신 동의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51"/>
              <p:cNvSpPr/>
              <p:nvPr/>
            </p:nvSpPr>
            <p:spPr>
              <a:xfrm>
                <a:off x="4207193" y="4798116"/>
                <a:ext cx="125506" cy="1281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91" name="Google Shape;891;p51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2" name="Google Shape;892;p5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893" name="Google Shape;893;p5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94" name="Google Shape;894;p5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895" name="Google Shape;895;p5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6" name="Google Shape;896;p5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7" name="Google Shape;897;p51"/>
          <p:cNvSpPr/>
          <p:nvPr/>
        </p:nvSpPr>
        <p:spPr>
          <a:xfrm>
            <a:off x="3747247" y="197225"/>
            <a:ext cx="4697508" cy="20327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완료되었습니다.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5284693" y="1557617"/>
            <a:ext cx="1622612" cy="510988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1"/>
          <p:cNvSpPr/>
          <p:nvPr/>
        </p:nvSpPr>
        <p:spPr>
          <a:xfrm>
            <a:off x="7456555" y="1537225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첫 메인 페이지 이동</a:t>
            </a:r>
            <a:endParaRPr/>
          </a:p>
        </p:txBody>
      </p:sp>
      <p:cxnSp>
        <p:nvCxnSpPr>
          <p:cNvPr id="900" name="Google Shape;900;p51"/>
          <p:cNvCxnSpPr>
            <a:stCxn id="899" idx="1"/>
            <a:endCxn id="898" idx="3"/>
          </p:cNvCxnSpPr>
          <p:nvPr/>
        </p:nvCxnSpPr>
        <p:spPr>
          <a:xfrm flipH="1">
            <a:off x="6907255" y="1809375"/>
            <a:ext cx="5493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21"/>
          <p:cNvSpPr txBox="1"/>
          <p:nvPr/>
        </p:nvSpPr>
        <p:spPr>
          <a:xfrm>
            <a:off x="0" y="-12654"/>
            <a:ext cx="21836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회원가입 완료 후 메인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1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8" name="Google Shape;908;p21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9" name="Google Shape;909;p21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1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21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2" name="Google Shape;912;p2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913" name="Google Shape;913;p2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14" name="Google Shape;914;p2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915" name="Google Shape;915;p2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7" name="Google Shape;917;p21"/>
          <p:cNvSpPr/>
          <p:nvPr/>
        </p:nvSpPr>
        <p:spPr>
          <a:xfrm>
            <a:off x="8273642" y="1833689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클릭</a:t>
            </a:r>
            <a:endParaRPr/>
          </a:p>
        </p:txBody>
      </p:sp>
      <p:cxnSp>
        <p:nvCxnSpPr>
          <p:cNvPr id="918" name="Google Shape;918;p21"/>
          <p:cNvCxnSpPr>
            <a:stCxn id="917" idx="0"/>
          </p:cNvCxnSpPr>
          <p:nvPr/>
        </p:nvCxnSpPr>
        <p:spPr>
          <a:xfrm rot="10800000">
            <a:off x="9033980" y="1387289"/>
            <a:ext cx="1500" cy="44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22"/>
          <p:cNvGrpSpPr/>
          <p:nvPr/>
        </p:nvGrpSpPr>
        <p:grpSpPr>
          <a:xfrm>
            <a:off x="1311088" y="206652"/>
            <a:ext cx="9569824" cy="1358151"/>
            <a:chOff x="1311088" y="197225"/>
            <a:chExt cx="9569824" cy="1358151"/>
          </a:xfrm>
        </p:grpSpPr>
        <p:sp>
          <p:nvSpPr>
            <p:cNvPr id="924" name="Google Shape;924;p2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25" name="Google Shape;925;p2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926" name="Google Shape;926;p2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8" name="Google Shape;928;p2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p22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0" name="Google Shape;930;p22"/>
          <p:cNvGrpSpPr/>
          <p:nvPr/>
        </p:nvGrpSpPr>
        <p:grpSpPr>
          <a:xfrm>
            <a:off x="1311088" y="1692088"/>
            <a:ext cx="9569824" cy="4065493"/>
            <a:chOff x="1311088" y="1692088"/>
            <a:chExt cx="9569824" cy="4065493"/>
          </a:xfrm>
        </p:grpSpPr>
        <p:sp>
          <p:nvSpPr>
            <p:cNvPr id="931" name="Google Shape;931;p22"/>
            <p:cNvSpPr txBox="1"/>
            <p:nvPr/>
          </p:nvSpPr>
          <p:spPr>
            <a:xfrm>
              <a:off x="5052829" y="1936377"/>
              <a:ext cx="20863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ko-KR" sz="4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i="0" sz="4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1311088" y="1692088"/>
              <a:ext cx="9569824" cy="406549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33" name="Google Shape;933;p22"/>
            <p:cNvGrpSpPr/>
            <p:nvPr/>
          </p:nvGrpSpPr>
          <p:grpSpPr>
            <a:xfrm>
              <a:off x="3209361" y="3072652"/>
              <a:ext cx="5773276" cy="968189"/>
              <a:chOff x="3653112" y="3074894"/>
              <a:chExt cx="5773276" cy="968189"/>
            </a:xfrm>
          </p:grpSpPr>
          <p:sp>
            <p:nvSpPr>
              <p:cNvPr id="934" name="Google Shape;934;p22"/>
              <p:cNvSpPr/>
              <p:nvPr/>
            </p:nvSpPr>
            <p:spPr>
              <a:xfrm>
                <a:off x="3653112" y="3074894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3653112" y="3648635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7803776" y="3074894"/>
                <a:ext cx="1622612" cy="968189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7" name="Google Shape;937;p22"/>
            <p:cNvGrpSpPr/>
            <p:nvPr/>
          </p:nvGrpSpPr>
          <p:grpSpPr>
            <a:xfrm>
              <a:off x="3379693" y="4238064"/>
              <a:ext cx="5432612" cy="519951"/>
              <a:chOff x="3209361" y="4220134"/>
              <a:chExt cx="5432612" cy="519951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3209361" y="4229097"/>
                <a:ext cx="1622612" cy="510988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5114361" y="4229097"/>
                <a:ext cx="1622612" cy="510988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ko-KR" sz="16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7019361" y="4220134"/>
                <a:ext cx="1622612" cy="510988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ko-KR" sz="16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2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946" name="Google Shape;946;p2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47" name="Google Shape;947;p2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948" name="Google Shape;948;p2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9" name="Google Shape;949;p2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0" name="Google Shape;950;p23"/>
          <p:cNvGrpSpPr/>
          <p:nvPr/>
        </p:nvGrpSpPr>
        <p:grpSpPr>
          <a:xfrm>
            <a:off x="1311088" y="1692088"/>
            <a:ext cx="9569824" cy="4065493"/>
            <a:chOff x="1311088" y="1692088"/>
            <a:chExt cx="9569824" cy="4065493"/>
          </a:xfrm>
        </p:grpSpPr>
        <p:sp>
          <p:nvSpPr>
            <p:cNvPr id="951" name="Google Shape;951;p23"/>
            <p:cNvSpPr txBox="1"/>
            <p:nvPr/>
          </p:nvSpPr>
          <p:spPr>
            <a:xfrm>
              <a:off x="5052829" y="1936377"/>
              <a:ext cx="20863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ko-KR" sz="4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i="0" sz="4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1311088" y="1692088"/>
              <a:ext cx="9569824" cy="406549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53" name="Google Shape;953;p23"/>
            <p:cNvGrpSpPr/>
            <p:nvPr/>
          </p:nvGrpSpPr>
          <p:grpSpPr>
            <a:xfrm>
              <a:off x="3209361" y="3072652"/>
              <a:ext cx="5773276" cy="968189"/>
              <a:chOff x="3653112" y="3074894"/>
              <a:chExt cx="5773276" cy="968189"/>
            </a:xfrm>
          </p:grpSpPr>
          <p:sp>
            <p:nvSpPr>
              <p:cNvPr id="954" name="Google Shape;954;p23"/>
              <p:cNvSpPr/>
              <p:nvPr/>
            </p:nvSpPr>
            <p:spPr>
              <a:xfrm>
                <a:off x="3653112" y="3074894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5" name="Google Shape;955;p23"/>
              <p:cNvSpPr/>
              <p:nvPr/>
            </p:nvSpPr>
            <p:spPr>
              <a:xfrm>
                <a:off x="3653112" y="3648635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6" name="Google Shape;956;p23"/>
              <p:cNvSpPr/>
              <p:nvPr/>
            </p:nvSpPr>
            <p:spPr>
              <a:xfrm>
                <a:off x="7803776" y="3074894"/>
                <a:ext cx="1622612" cy="968189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7" name="Google Shape;957;p23"/>
            <p:cNvGrpSpPr/>
            <p:nvPr/>
          </p:nvGrpSpPr>
          <p:grpSpPr>
            <a:xfrm>
              <a:off x="3379693" y="4238064"/>
              <a:ext cx="5432612" cy="519951"/>
              <a:chOff x="3209361" y="4220134"/>
              <a:chExt cx="5432612" cy="519951"/>
            </a:xfrm>
          </p:grpSpPr>
          <p:sp>
            <p:nvSpPr>
              <p:cNvPr id="958" name="Google Shape;958;p23"/>
              <p:cNvSpPr/>
              <p:nvPr/>
            </p:nvSpPr>
            <p:spPr>
              <a:xfrm>
                <a:off x="3209361" y="4229097"/>
                <a:ext cx="1622612" cy="510988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3"/>
              <p:cNvSpPr/>
              <p:nvPr/>
            </p:nvSpPr>
            <p:spPr>
              <a:xfrm>
                <a:off x="5114361" y="4229097"/>
                <a:ext cx="1622612" cy="510988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ko-KR" sz="16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3"/>
              <p:cNvSpPr/>
              <p:nvPr/>
            </p:nvSpPr>
            <p:spPr>
              <a:xfrm>
                <a:off x="7019361" y="4220134"/>
                <a:ext cx="1622612" cy="510988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ko-KR" sz="16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1" name="Google Shape;961;p2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23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3747247" y="197225"/>
            <a:ext cx="4697508" cy="20327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등록되지 않은 아이디입니다.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5284693" y="1557617"/>
            <a:ext cx="1622612" cy="510988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2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970" name="Google Shape;970;p2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71" name="Google Shape;971;p24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972" name="Google Shape;972;p24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4" name="Google Shape;974;p24"/>
          <p:cNvGrpSpPr/>
          <p:nvPr/>
        </p:nvGrpSpPr>
        <p:grpSpPr>
          <a:xfrm>
            <a:off x="1311088" y="1692088"/>
            <a:ext cx="9569824" cy="4065493"/>
            <a:chOff x="1311088" y="1692088"/>
            <a:chExt cx="9569824" cy="4065493"/>
          </a:xfrm>
        </p:grpSpPr>
        <p:sp>
          <p:nvSpPr>
            <p:cNvPr id="975" name="Google Shape;975;p24"/>
            <p:cNvSpPr txBox="1"/>
            <p:nvPr/>
          </p:nvSpPr>
          <p:spPr>
            <a:xfrm>
              <a:off x="5052829" y="1936377"/>
              <a:ext cx="20863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ko-KR" sz="48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i="0" sz="4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311088" y="1692088"/>
              <a:ext cx="9569824" cy="406549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77" name="Google Shape;977;p24"/>
            <p:cNvGrpSpPr/>
            <p:nvPr/>
          </p:nvGrpSpPr>
          <p:grpSpPr>
            <a:xfrm>
              <a:off x="3209361" y="3072652"/>
              <a:ext cx="5773276" cy="968189"/>
              <a:chOff x="3653112" y="3074894"/>
              <a:chExt cx="5773276" cy="968189"/>
            </a:xfrm>
          </p:grpSpPr>
          <p:sp>
            <p:nvSpPr>
              <p:cNvPr id="978" name="Google Shape;978;p24"/>
              <p:cNvSpPr/>
              <p:nvPr/>
            </p:nvSpPr>
            <p:spPr>
              <a:xfrm>
                <a:off x="3653112" y="3074894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3653112" y="3648635"/>
                <a:ext cx="3810000" cy="3944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Password</a:t>
                </a:r>
                <a:endParaRPr b="0" i="0" sz="18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7803776" y="3074894"/>
                <a:ext cx="1622612" cy="968189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ko-KR" sz="2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1" name="Google Shape;981;p24"/>
            <p:cNvGrpSpPr/>
            <p:nvPr/>
          </p:nvGrpSpPr>
          <p:grpSpPr>
            <a:xfrm>
              <a:off x="3379693" y="4238064"/>
              <a:ext cx="5432612" cy="519951"/>
              <a:chOff x="3209361" y="4220134"/>
              <a:chExt cx="5432612" cy="519951"/>
            </a:xfrm>
          </p:grpSpPr>
          <p:sp>
            <p:nvSpPr>
              <p:cNvPr id="982" name="Google Shape;982;p24"/>
              <p:cNvSpPr/>
              <p:nvPr/>
            </p:nvSpPr>
            <p:spPr>
              <a:xfrm>
                <a:off x="3209361" y="4229097"/>
                <a:ext cx="1622612" cy="510988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4"/>
              <p:cNvSpPr/>
              <p:nvPr/>
            </p:nvSpPr>
            <p:spPr>
              <a:xfrm>
                <a:off x="5114361" y="4229097"/>
                <a:ext cx="1622612" cy="510988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ko-KR" sz="16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4"/>
              <p:cNvSpPr/>
              <p:nvPr/>
            </p:nvSpPr>
            <p:spPr>
              <a:xfrm>
                <a:off x="7019361" y="4220134"/>
                <a:ext cx="1622612" cy="510988"/>
              </a:xfrm>
              <a:prstGeom prst="rect">
                <a:avLst/>
              </a:prstGeom>
              <a:solidFill>
                <a:srgbClr val="E6D0B1"/>
              </a:solidFill>
              <a:ln cap="flat" cmpd="sng" w="12700">
                <a:solidFill>
                  <a:srgbClr val="E6D0B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ko-KR" sz="16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 찾기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5" name="Google Shape;985;p2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24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7" name="Google Shape;987;p24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988" name="Google Shape;988;p24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비밀번호를 확인해주세요.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25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5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7" name="Google Shape;997;p25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8" name="Google Shape;998;p25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5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p25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1" name="Google Shape;1001;p2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002" name="Google Shape;1002;p2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03" name="Google Shape;1003;p2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004" name="Google Shape;1004;p2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71"/>
          <p:cNvSpPr txBox="1"/>
          <p:nvPr/>
        </p:nvSpPr>
        <p:spPr>
          <a:xfrm>
            <a:off x="0" y="-12654"/>
            <a:ext cx="1305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1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3" name="Google Shape;1013;p71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4" name="Google Shape;1014;p71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1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71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1"/>
          <p:cNvSpPr/>
          <p:nvPr/>
        </p:nvSpPr>
        <p:spPr>
          <a:xfrm>
            <a:off x="9465106" y="1738568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마이페이지 클릭</a:t>
            </a:r>
            <a:endParaRPr/>
          </a:p>
        </p:txBody>
      </p:sp>
      <p:grpSp>
        <p:nvGrpSpPr>
          <p:cNvPr id="1018" name="Google Shape;1018;p7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019" name="Google Shape;1019;p7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20" name="Google Shape;1020;p7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021" name="Google Shape;1021;p7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2" name="Google Shape;1022;p7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23" name="Google Shape;1023;p71"/>
          <p:cNvCxnSpPr>
            <a:stCxn id="1017" idx="0"/>
            <a:endCxn id="1021" idx="2"/>
          </p:cNvCxnSpPr>
          <p:nvPr/>
        </p:nvCxnSpPr>
        <p:spPr>
          <a:xfrm rot="10800000">
            <a:off x="10226944" y="1386968"/>
            <a:ext cx="0" cy="35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6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26"/>
          <p:cNvSpPr/>
          <p:nvPr/>
        </p:nvSpPr>
        <p:spPr>
          <a:xfrm>
            <a:off x="9665530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26"/>
          <p:cNvSpPr/>
          <p:nvPr/>
        </p:nvSpPr>
        <p:spPr>
          <a:xfrm>
            <a:off x="8447451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26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2" name="Google Shape;1032;p26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3" name="Google Shape;1033;p26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6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26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26"/>
          <p:cNvSpPr txBox="1"/>
          <p:nvPr/>
        </p:nvSpPr>
        <p:spPr>
          <a:xfrm>
            <a:off x="0" y="-12654"/>
            <a:ext cx="130516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사이드 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p26"/>
          <p:cNvSpPr/>
          <p:nvPr/>
        </p:nvSpPr>
        <p:spPr>
          <a:xfrm>
            <a:off x="1305164" y="1621721"/>
            <a:ext cx="9569825" cy="4178443"/>
          </a:xfrm>
          <a:prstGeom prst="rect">
            <a:avLst/>
          </a:prstGeom>
          <a:solidFill>
            <a:srgbClr val="D0CECE">
              <a:alpha val="7372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9" name="Google Shape;1039;p26"/>
          <p:cNvGrpSpPr/>
          <p:nvPr/>
        </p:nvGrpSpPr>
        <p:grpSpPr>
          <a:xfrm>
            <a:off x="5822081" y="1538700"/>
            <a:ext cx="5052908" cy="4279879"/>
            <a:chOff x="1311087" y="1611407"/>
            <a:chExt cx="9569824" cy="4188758"/>
          </a:xfrm>
        </p:grpSpPr>
        <p:sp>
          <p:nvSpPr>
            <p:cNvPr id="1040" name="Google Shape;1040;p26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4248433" y="2684894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6"/>
            <p:cNvSpPr txBox="1"/>
            <p:nvPr/>
          </p:nvSpPr>
          <p:spPr>
            <a:xfrm>
              <a:off x="4655001" y="1766900"/>
              <a:ext cx="2562390" cy="4616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4248431" y="3276493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4248431" y="3868092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248431" y="4459691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6" name="Google Shape;1046;p26"/>
          <p:cNvSpPr/>
          <p:nvPr/>
        </p:nvSpPr>
        <p:spPr>
          <a:xfrm>
            <a:off x="9665531" y="1039420"/>
            <a:ext cx="1122827" cy="515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74"/>
          <p:cNvSpPr/>
          <p:nvPr/>
        </p:nvSpPr>
        <p:spPr>
          <a:xfrm>
            <a:off x="9665530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74"/>
          <p:cNvSpPr/>
          <p:nvPr/>
        </p:nvSpPr>
        <p:spPr>
          <a:xfrm>
            <a:off x="8447451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4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5" name="Google Shape;1055;p74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6" name="Google Shape;1056;p74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4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74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7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060;p74"/>
          <p:cNvSpPr txBox="1"/>
          <p:nvPr/>
        </p:nvSpPr>
        <p:spPr>
          <a:xfrm>
            <a:off x="0" y="-12654"/>
            <a:ext cx="130516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사이드 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1061;p74"/>
          <p:cNvSpPr/>
          <p:nvPr/>
        </p:nvSpPr>
        <p:spPr>
          <a:xfrm>
            <a:off x="1305164" y="1621721"/>
            <a:ext cx="9569825" cy="4178443"/>
          </a:xfrm>
          <a:prstGeom prst="rect">
            <a:avLst/>
          </a:prstGeom>
          <a:solidFill>
            <a:srgbClr val="D0CECE">
              <a:alpha val="7372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2" name="Google Shape;1062;p74"/>
          <p:cNvGrpSpPr/>
          <p:nvPr/>
        </p:nvGrpSpPr>
        <p:grpSpPr>
          <a:xfrm>
            <a:off x="5822075" y="1538775"/>
            <a:ext cx="5052867" cy="4280073"/>
            <a:chOff x="1311087" y="1611407"/>
            <a:chExt cx="9569824" cy="4188758"/>
          </a:xfrm>
        </p:grpSpPr>
        <p:sp>
          <p:nvSpPr>
            <p:cNvPr id="1063" name="Google Shape;1063;p74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4248433" y="2684894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4"/>
            <p:cNvSpPr txBox="1"/>
            <p:nvPr/>
          </p:nvSpPr>
          <p:spPr>
            <a:xfrm>
              <a:off x="4655001" y="1766900"/>
              <a:ext cx="2562390" cy="4616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4248431" y="3276493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4"/>
            <p:cNvSpPr/>
            <p:nvPr/>
          </p:nvSpPr>
          <p:spPr>
            <a:xfrm>
              <a:off x="4248431" y="3868092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4"/>
            <p:cNvSpPr/>
            <p:nvPr/>
          </p:nvSpPr>
          <p:spPr>
            <a:xfrm>
              <a:off x="4248431" y="4459691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74"/>
          <p:cNvSpPr/>
          <p:nvPr/>
        </p:nvSpPr>
        <p:spPr>
          <a:xfrm>
            <a:off x="9665531" y="1039420"/>
            <a:ext cx="1122827" cy="515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1070;p74"/>
          <p:cNvSpPr/>
          <p:nvPr/>
        </p:nvSpPr>
        <p:spPr>
          <a:xfrm>
            <a:off x="5249749" y="2509998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회원정보 수정 클릭</a:t>
            </a:r>
            <a:endParaRPr/>
          </a:p>
        </p:txBody>
      </p:sp>
      <p:cxnSp>
        <p:nvCxnSpPr>
          <p:cNvPr id="1071" name="Google Shape;1071;p74"/>
          <p:cNvCxnSpPr>
            <a:stCxn id="1070" idx="3"/>
          </p:cNvCxnSpPr>
          <p:nvPr/>
        </p:nvCxnSpPr>
        <p:spPr>
          <a:xfrm>
            <a:off x="6773425" y="2782148"/>
            <a:ext cx="59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077;p27"/>
          <p:cNvSpPr txBox="1"/>
          <p:nvPr/>
        </p:nvSpPr>
        <p:spPr>
          <a:xfrm>
            <a:off x="0" y="-12654"/>
            <a:ext cx="133241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1078;p27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27"/>
          <p:cNvSpPr txBox="1"/>
          <p:nvPr/>
        </p:nvSpPr>
        <p:spPr>
          <a:xfrm>
            <a:off x="4960682" y="1890663"/>
            <a:ext cx="2270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27"/>
          <p:cNvSpPr txBox="1"/>
          <p:nvPr/>
        </p:nvSpPr>
        <p:spPr>
          <a:xfrm>
            <a:off x="4932059" y="2546007"/>
            <a:ext cx="2327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정보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27"/>
          <p:cNvSpPr/>
          <p:nvPr/>
        </p:nvSpPr>
        <p:spPr>
          <a:xfrm>
            <a:off x="4585446" y="3147952"/>
            <a:ext cx="3021105" cy="29583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7"/>
          <p:cNvSpPr/>
          <p:nvPr/>
        </p:nvSpPr>
        <p:spPr>
          <a:xfrm>
            <a:off x="4585446" y="3751048"/>
            <a:ext cx="3021105" cy="29583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7"/>
          <p:cNvSpPr/>
          <p:nvPr/>
        </p:nvSpPr>
        <p:spPr>
          <a:xfrm>
            <a:off x="4585396" y="4354140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2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085" name="Google Shape;1085;p2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86" name="Google Shape;1086;p27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087" name="Google Shape;1087;p27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b3b9f59a8b_3_129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14" name="Google Shape;114;gb3b9f59a8b_3_129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5" name="Google Shape;115;gb3b9f59a8b_3_129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16" name="Google Shape;116;gb3b9f59a8b_3_129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gb3b9f59a8b_3_129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gb3b9f59a8b_3_1295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b3b9f59a8b_3_129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b3b9f59a8b_3_1295"/>
          <p:cNvSpPr txBox="1"/>
          <p:nvPr/>
        </p:nvSpPr>
        <p:spPr>
          <a:xfrm>
            <a:off x="0" y="-12654"/>
            <a:ext cx="182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b3b9f59a8b_3_1295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b3b9f59a8b_3_1295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Google Shape;123;gb3b9f59a8b_3_1295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sng" cap="none" strike="noStrike"/>
                        <a:t>가산점</a:t>
                      </a:r>
                      <a:endParaRPr sz="16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4" name="Google Shape;124;gb3b9f59a8b_3_1295"/>
          <p:cNvCxnSpPr>
            <a:stCxn id="125" idx="3"/>
          </p:cNvCxnSpPr>
          <p:nvPr/>
        </p:nvCxnSpPr>
        <p:spPr>
          <a:xfrm>
            <a:off x="1972129" y="3263919"/>
            <a:ext cx="101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b3b9f59a8b_3_1295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3b9f59a8b_3_1295"/>
          <p:cNvSpPr/>
          <p:nvPr/>
        </p:nvSpPr>
        <p:spPr>
          <a:xfrm>
            <a:off x="448453" y="2719619"/>
            <a:ext cx="1523676" cy="108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매장명 클릭 시 매장 제품 목록으로 연결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094;p77"/>
          <p:cNvSpPr txBox="1"/>
          <p:nvPr/>
        </p:nvSpPr>
        <p:spPr>
          <a:xfrm>
            <a:off x="0" y="-12654"/>
            <a:ext cx="133241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77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p77"/>
          <p:cNvSpPr txBox="1"/>
          <p:nvPr/>
        </p:nvSpPr>
        <p:spPr>
          <a:xfrm>
            <a:off x="4960682" y="1890663"/>
            <a:ext cx="2270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7"/>
          <p:cNvSpPr txBox="1"/>
          <p:nvPr/>
        </p:nvSpPr>
        <p:spPr>
          <a:xfrm>
            <a:off x="4932059" y="2546007"/>
            <a:ext cx="2327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정보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77"/>
          <p:cNvSpPr/>
          <p:nvPr/>
        </p:nvSpPr>
        <p:spPr>
          <a:xfrm>
            <a:off x="4585446" y="3147952"/>
            <a:ext cx="3021105" cy="29583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77"/>
          <p:cNvSpPr/>
          <p:nvPr/>
        </p:nvSpPr>
        <p:spPr>
          <a:xfrm>
            <a:off x="4585446" y="3751048"/>
            <a:ext cx="3021105" cy="295835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77"/>
          <p:cNvSpPr/>
          <p:nvPr/>
        </p:nvSpPr>
        <p:spPr>
          <a:xfrm>
            <a:off x="4585396" y="4354140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77"/>
          <p:cNvSpPr/>
          <p:nvPr/>
        </p:nvSpPr>
        <p:spPr>
          <a:xfrm>
            <a:off x="2468056" y="3023722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/>
          </a:p>
        </p:txBody>
      </p:sp>
      <p:cxnSp>
        <p:nvCxnSpPr>
          <p:cNvPr id="1102" name="Google Shape;1102;p77"/>
          <p:cNvCxnSpPr>
            <a:stCxn id="1101" idx="3"/>
            <a:endCxn id="1098" idx="1"/>
          </p:cNvCxnSpPr>
          <p:nvPr/>
        </p:nvCxnSpPr>
        <p:spPr>
          <a:xfrm>
            <a:off x="3991732" y="3295872"/>
            <a:ext cx="59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3" name="Google Shape;1103;p7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104" name="Google Shape;1104;p7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05" name="Google Shape;1105;p77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106" name="Google Shape;1106;p77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7" name="Google Shape;1107;p77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28"/>
          <p:cNvSpPr txBox="1"/>
          <p:nvPr/>
        </p:nvSpPr>
        <p:spPr>
          <a:xfrm>
            <a:off x="0" y="-12654"/>
            <a:ext cx="13869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변경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28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28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6" name="Google Shape;1116;p28"/>
          <p:cNvGrpSpPr/>
          <p:nvPr/>
        </p:nvGrpSpPr>
        <p:grpSpPr>
          <a:xfrm>
            <a:off x="3988437" y="2783879"/>
            <a:ext cx="4210587" cy="1169551"/>
            <a:chOff x="4325257" y="2488237"/>
            <a:chExt cx="4210587" cy="1169551"/>
          </a:xfrm>
        </p:grpSpPr>
        <p:sp>
          <p:nvSpPr>
            <p:cNvPr id="1117" name="Google Shape;1117;p28"/>
            <p:cNvSpPr/>
            <p:nvPr/>
          </p:nvSpPr>
          <p:spPr>
            <a:xfrm>
              <a:off x="5926791" y="2488237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8" name="Google Shape;1118;p28"/>
            <p:cNvSpPr txBox="1"/>
            <p:nvPr/>
          </p:nvSpPr>
          <p:spPr>
            <a:xfrm>
              <a:off x="4325257" y="2488237"/>
              <a:ext cx="2990040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비밀번호</a:t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</a:t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 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5926791" y="2908694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5926790" y="3329151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21" name="Google Shape;1121;p28"/>
          <p:cNvSpPr txBox="1"/>
          <p:nvPr/>
        </p:nvSpPr>
        <p:spPr>
          <a:xfrm>
            <a:off x="4960682" y="1890663"/>
            <a:ext cx="2270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28"/>
          <p:cNvSpPr/>
          <p:nvPr/>
        </p:nvSpPr>
        <p:spPr>
          <a:xfrm>
            <a:off x="3419807" y="4896211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값 입력 후 변경하기 클릭</a:t>
            </a:r>
            <a:endParaRPr/>
          </a:p>
        </p:txBody>
      </p:sp>
      <p:cxnSp>
        <p:nvCxnSpPr>
          <p:cNvPr id="1123" name="Google Shape;1123;p28"/>
          <p:cNvCxnSpPr>
            <a:stCxn id="1122" idx="3"/>
            <a:endCxn id="1115" idx="1"/>
          </p:cNvCxnSpPr>
          <p:nvPr/>
        </p:nvCxnSpPr>
        <p:spPr>
          <a:xfrm>
            <a:off x="4943483" y="5168361"/>
            <a:ext cx="55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24" name="Google Shape;1124;p2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125" name="Google Shape;1125;p2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26" name="Google Shape;1126;p28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127" name="Google Shape;1127;p28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2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134" name="Google Shape;1134;p2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35" name="Google Shape;1135;p29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136" name="Google Shape;1136;p29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7" name="Google Shape;1137;p29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8" name="Google Shape;1138;p2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29"/>
          <p:cNvSpPr txBox="1"/>
          <p:nvPr/>
        </p:nvSpPr>
        <p:spPr>
          <a:xfrm>
            <a:off x="0" y="-12654"/>
            <a:ext cx="1386918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변경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0" name="Google Shape;1140;p29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1" name="Google Shape;1141;p29"/>
          <p:cNvSpPr txBox="1"/>
          <p:nvPr/>
        </p:nvSpPr>
        <p:spPr>
          <a:xfrm>
            <a:off x="4960682" y="1639650"/>
            <a:ext cx="2270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29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29"/>
          <p:cNvGrpSpPr/>
          <p:nvPr/>
        </p:nvGrpSpPr>
        <p:grpSpPr>
          <a:xfrm>
            <a:off x="3988437" y="2783879"/>
            <a:ext cx="4210587" cy="1169551"/>
            <a:chOff x="4325257" y="2488237"/>
            <a:chExt cx="4210587" cy="1169551"/>
          </a:xfrm>
        </p:grpSpPr>
        <p:sp>
          <p:nvSpPr>
            <p:cNvPr id="1144" name="Google Shape;1144;p29"/>
            <p:cNvSpPr/>
            <p:nvPr/>
          </p:nvSpPr>
          <p:spPr>
            <a:xfrm>
              <a:off x="5926791" y="2488237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5" name="Google Shape;1145;p29"/>
            <p:cNvSpPr txBox="1"/>
            <p:nvPr/>
          </p:nvSpPr>
          <p:spPr>
            <a:xfrm>
              <a:off x="4325257" y="2488237"/>
              <a:ext cx="2990040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비밀번호</a:t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</a:t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 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5926791" y="2908694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5926790" y="3329151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1149" name="Google Shape;1149;p29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비밀번호가 일치하지 않습니다.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다시 확인해주세요.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9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156" name="Google Shape;1156;p9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57" name="Google Shape;1157;p9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158" name="Google Shape;1158;p9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9" name="Google Shape;1159;p9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0" name="Google Shape;1160;p9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91"/>
          <p:cNvSpPr txBox="1"/>
          <p:nvPr/>
        </p:nvSpPr>
        <p:spPr>
          <a:xfrm>
            <a:off x="0" y="-12654"/>
            <a:ext cx="13869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변경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91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1163;p91"/>
          <p:cNvSpPr txBox="1"/>
          <p:nvPr/>
        </p:nvSpPr>
        <p:spPr>
          <a:xfrm>
            <a:off x="4960682" y="1639650"/>
            <a:ext cx="2270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91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5" name="Google Shape;1165;p91"/>
          <p:cNvGrpSpPr/>
          <p:nvPr/>
        </p:nvGrpSpPr>
        <p:grpSpPr>
          <a:xfrm>
            <a:off x="3988437" y="2783879"/>
            <a:ext cx="4210587" cy="1169551"/>
            <a:chOff x="4325257" y="2488237"/>
            <a:chExt cx="4210587" cy="1169551"/>
          </a:xfrm>
        </p:grpSpPr>
        <p:sp>
          <p:nvSpPr>
            <p:cNvPr id="1166" name="Google Shape;1166;p91"/>
            <p:cNvSpPr/>
            <p:nvPr/>
          </p:nvSpPr>
          <p:spPr>
            <a:xfrm>
              <a:off x="5926791" y="2488237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7" name="Google Shape;1167;p91"/>
            <p:cNvSpPr txBox="1"/>
            <p:nvPr/>
          </p:nvSpPr>
          <p:spPr>
            <a:xfrm>
              <a:off x="4325257" y="2488237"/>
              <a:ext cx="2990040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비밀번호</a:t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</a:t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 비밀번호 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1"/>
            <p:cNvSpPr/>
            <p:nvPr/>
          </p:nvSpPr>
          <p:spPr>
            <a:xfrm>
              <a:off x="5926791" y="2908694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9" name="Google Shape;1169;p91"/>
            <p:cNvSpPr/>
            <p:nvPr/>
          </p:nvSpPr>
          <p:spPr>
            <a:xfrm>
              <a:off x="5926790" y="3329151"/>
              <a:ext cx="2609053" cy="2687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0" name="Google Shape;1170;p91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1171" name="Google Shape;1171;p91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비밀번호를 변경했습니다.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2" name="Google Shape;1172;p91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3" name="Google Shape;1173;p91"/>
          <p:cNvSpPr/>
          <p:nvPr/>
        </p:nvSpPr>
        <p:spPr>
          <a:xfrm>
            <a:off x="7485208" y="1549608"/>
            <a:ext cx="2270635" cy="52764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후 회원정보 수정페이지 이동</a:t>
            </a:r>
            <a:endParaRPr/>
          </a:p>
        </p:txBody>
      </p:sp>
      <p:cxnSp>
        <p:nvCxnSpPr>
          <p:cNvPr id="1174" name="Google Shape;1174;p91"/>
          <p:cNvCxnSpPr>
            <a:stCxn id="1173" idx="1"/>
            <a:endCxn id="1172" idx="3"/>
          </p:cNvCxnSpPr>
          <p:nvPr/>
        </p:nvCxnSpPr>
        <p:spPr>
          <a:xfrm rot="10800000">
            <a:off x="6907408" y="1813130"/>
            <a:ext cx="5778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b3b9f59a8b_3_21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gb3b9f59a8b_3_213"/>
          <p:cNvSpPr txBox="1"/>
          <p:nvPr/>
        </p:nvSpPr>
        <p:spPr>
          <a:xfrm>
            <a:off x="0" y="-12654"/>
            <a:ext cx="133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gb3b9f59a8b_3_213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gb3b9f59a8b_3_213"/>
          <p:cNvSpPr txBox="1"/>
          <p:nvPr/>
        </p:nvSpPr>
        <p:spPr>
          <a:xfrm>
            <a:off x="4960682" y="1890663"/>
            <a:ext cx="22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b3b9f59a8b_3_213"/>
          <p:cNvSpPr txBox="1"/>
          <p:nvPr/>
        </p:nvSpPr>
        <p:spPr>
          <a:xfrm>
            <a:off x="4932059" y="2546007"/>
            <a:ext cx="23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정보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gb3b9f59a8b_3_213"/>
          <p:cNvSpPr/>
          <p:nvPr/>
        </p:nvSpPr>
        <p:spPr>
          <a:xfrm>
            <a:off x="4585446" y="3147952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b3b9f59a8b_3_213"/>
          <p:cNvSpPr/>
          <p:nvPr/>
        </p:nvSpPr>
        <p:spPr>
          <a:xfrm>
            <a:off x="4585446" y="3751048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b3b9f59a8b_3_213"/>
          <p:cNvSpPr/>
          <p:nvPr/>
        </p:nvSpPr>
        <p:spPr>
          <a:xfrm>
            <a:off x="4585546" y="4354140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b3b9f59a8b_3_213"/>
          <p:cNvSpPr/>
          <p:nvPr/>
        </p:nvSpPr>
        <p:spPr>
          <a:xfrm>
            <a:off x="2468056" y="3626796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정보 클릭</a:t>
            </a:r>
            <a:endParaRPr/>
          </a:p>
        </p:txBody>
      </p:sp>
      <p:cxnSp>
        <p:nvCxnSpPr>
          <p:cNvPr id="1188" name="Google Shape;1188;gb3b9f59a8b_3_213"/>
          <p:cNvCxnSpPr>
            <a:stCxn id="1187" idx="3"/>
          </p:cNvCxnSpPr>
          <p:nvPr/>
        </p:nvCxnSpPr>
        <p:spPr>
          <a:xfrm>
            <a:off x="3991732" y="3898946"/>
            <a:ext cx="59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89" name="Google Shape;1189;gb3b9f59a8b_3_21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190" name="Google Shape;1190;gb3b9f59a8b_3_21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91" name="Google Shape;1191;gb3b9f59a8b_3_21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192" name="Google Shape;1192;gb3b9f59a8b_3_21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3" name="Google Shape;1193;gb3b9f59a8b_3_21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9" name="Google Shape;1199;p30"/>
          <p:cNvSpPr txBox="1"/>
          <p:nvPr/>
        </p:nvSpPr>
        <p:spPr>
          <a:xfrm>
            <a:off x="0" y="-12654"/>
            <a:ext cx="133241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0" name="Google Shape;1200;p30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p30"/>
          <p:cNvSpPr txBox="1"/>
          <p:nvPr/>
        </p:nvSpPr>
        <p:spPr>
          <a:xfrm>
            <a:off x="5161093" y="1621261"/>
            <a:ext cx="18652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2" name="Google Shape;1202;p30"/>
          <p:cNvGrpSpPr/>
          <p:nvPr/>
        </p:nvGrpSpPr>
        <p:grpSpPr>
          <a:xfrm>
            <a:off x="4255967" y="2443040"/>
            <a:ext cx="3680059" cy="984885"/>
            <a:chOff x="3442447" y="2415986"/>
            <a:chExt cx="3680059" cy="984885"/>
          </a:xfrm>
        </p:grpSpPr>
        <p:sp>
          <p:nvSpPr>
            <p:cNvPr id="1203" name="Google Shape;1203;p30"/>
            <p:cNvSpPr/>
            <p:nvPr/>
          </p:nvSpPr>
          <p:spPr>
            <a:xfrm>
              <a:off x="3442447" y="2415986"/>
              <a:ext cx="3675529" cy="94577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4" name="Google Shape;1204;p30"/>
            <p:cNvSpPr txBox="1"/>
            <p:nvPr/>
          </p:nvSpPr>
          <p:spPr>
            <a:xfrm>
              <a:off x="3442447" y="2415986"/>
              <a:ext cx="2536272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(상세주소)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5" name="Google Shape;1205;p30"/>
            <p:cNvSpPr txBox="1"/>
            <p:nvPr/>
          </p:nvSpPr>
          <p:spPr>
            <a:xfrm>
              <a:off x="6213283" y="2415986"/>
              <a:ext cx="9092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6" name="Google Shape;1206;p30"/>
          <p:cNvGrpSpPr/>
          <p:nvPr/>
        </p:nvGrpSpPr>
        <p:grpSpPr>
          <a:xfrm>
            <a:off x="4255967" y="3541818"/>
            <a:ext cx="3680059" cy="984885"/>
            <a:chOff x="3442447" y="2415986"/>
            <a:chExt cx="3680059" cy="984885"/>
          </a:xfrm>
        </p:grpSpPr>
        <p:sp>
          <p:nvSpPr>
            <p:cNvPr id="1207" name="Google Shape;1207;p30"/>
            <p:cNvSpPr/>
            <p:nvPr/>
          </p:nvSpPr>
          <p:spPr>
            <a:xfrm>
              <a:off x="3442447" y="2415986"/>
              <a:ext cx="3675529" cy="94577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8" name="Google Shape;1208;p30"/>
            <p:cNvSpPr txBox="1"/>
            <p:nvPr/>
          </p:nvSpPr>
          <p:spPr>
            <a:xfrm>
              <a:off x="3442447" y="2415986"/>
              <a:ext cx="2536272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(상세주소)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9" name="Google Shape;1209;p30"/>
            <p:cNvSpPr txBox="1"/>
            <p:nvPr/>
          </p:nvSpPr>
          <p:spPr>
            <a:xfrm>
              <a:off x="6213283" y="2415986"/>
              <a:ext cx="9092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0" name="Google Shape;1210;p30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30"/>
          <p:cNvSpPr/>
          <p:nvPr/>
        </p:nvSpPr>
        <p:spPr>
          <a:xfrm>
            <a:off x="3375568" y="4896211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등록하기 클릭</a:t>
            </a:r>
            <a:endParaRPr/>
          </a:p>
        </p:txBody>
      </p:sp>
      <p:cxnSp>
        <p:nvCxnSpPr>
          <p:cNvPr id="1212" name="Google Shape;1212;p30"/>
          <p:cNvCxnSpPr>
            <a:endCxn id="1210" idx="1"/>
          </p:cNvCxnSpPr>
          <p:nvPr/>
        </p:nvCxnSpPr>
        <p:spPr>
          <a:xfrm>
            <a:off x="4899378" y="5168361"/>
            <a:ext cx="59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13" name="Google Shape;1213;p3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214" name="Google Shape;1214;p3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5" name="Google Shape;1215;p30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216" name="Google Shape;1216;p30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gb3b9f59a8b_3_8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223" name="Google Shape;1223;gb3b9f59a8b_3_8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24" name="Google Shape;1224;gb3b9f59a8b_3_8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225" name="Google Shape;1225;gb3b9f59a8b_3_8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6" name="Google Shape;1226;gb3b9f59a8b_3_8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7" name="Google Shape;1227;gb3b9f59a8b_3_8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228;gb3b9f59a8b_3_85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등록하기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gb3b9f59a8b_3_85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gb3b9f59a8b_3_85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gb3b9f59a8b_3_85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2" name="Google Shape;1232;gb3b9f59a8b_3_85"/>
          <p:cNvGrpSpPr/>
          <p:nvPr/>
        </p:nvGrpSpPr>
        <p:grpSpPr>
          <a:xfrm>
            <a:off x="4255966" y="2925768"/>
            <a:ext cx="3810000" cy="276900"/>
            <a:chOff x="4213511" y="3198403"/>
            <a:chExt cx="3810000" cy="276900"/>
          </a:xfrm>
        </p:grpSpPr>
        <p:sp>
          <p:nvSpPr>
            <p:cNvPr id="1233" name="Google Shape;1233;gb3b9f59a8b_3_85"/>
            <p:cNvSpPr/>
            <p:nvPr/>
          </p:nvSpPr>
          <p:spPr>
            <a:xfrm>
              <a:off x="6889511" y="3198403"/>
              <a:ext cx="1134000" cy="276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b3b9f59a8b_3_85"/>
            <p:cNvSpPr/>
            <p:nvPr/>
          </p:nvSpPr>
          <p:spPr>
            <a:xfrm>
              <a:off x="4213511" y="3206803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도로명 주소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35" name="Google Shape;1235;gb3b9f59a8b_3_85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6" name="Google Shape;1236;gb3b9f59a8b_3_85"/>
          <p:cNvSpPr txBox="1"/>
          <p:nvPr/>
        </p:nvSpPr>
        <p:spPr>
          <a:xfrm>
            <a:off x="3361078" y="2548861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b3b9f59a8b_3_85"/>
          <p:cNvSpPr txBox="1"/>
          <p:nvPr/>
        </p:nvSpPr>
        <p:spPr>
          <a:xfrm>
            <a:off x="3361078" y="2925768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8" name="Google Shape;1238;gb3b9f59a8b_3_85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gb3b9f59a8b_3_85"/>
          <p:cNvSpPr/>
          <p:nvPr/>
        </p:nvSpPr>
        <p:spPr>
          <a:xfrm>
            <a:off x="4255966" y="3310966"/>
            <a:ext cx="38145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주소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0" name="Google Shape;1240;gb3b9f59a8b_3_85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1" name="Google Shape;1241;gb3b9f59a8b_3_85"/>
          <p:cNvCxnSpPr>
            <a:stCxn id="1242" idx="1"/>
            <a:endCxn id="1233" idx="3"/>
          </p:cNvCxnSpPr>
          <p:nvPr/>
        </p:nvCxnSpPr>
        <p:spPr>
          <a:xfrm rot="10800000">
            <a:off x="8065961" y="3064201"/>
            <a:ext cx="5769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2" name="Google Shape;1242;gb3b9f59a8b_3_85"/>
          <p:cNvSpPr/>
          <p:nvPr/>
        </p:nvSpPr>
        <p:spPr>
          <a:xfrm>
            <a:off x="8642861" y="2847800"/>
            <a:ext cx="1661032" cy="43520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명 작성 후 주소 찾기 클릭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gb3b9f59a8b_3_10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248" name="Google Shape;1248;gb3b9f59a8b_3_10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49" name="Google Shape;1249;gb3b9f59a8b_3_106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250" name="Google Shape;1250;gb3b9f59a8b_3_106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1" name="Google Shape;1251;gb3b9f59a8b_3_106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2" name="Google Shape;1252;gb3b9f59a8b_3_10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gb3b9f59a8b_3_106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1254;gb3b9f59a8b_3_106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5" name="Google Shape;1255;gb3b9f59a8b_3_106"/>
          <p:cNvGrpSpPr/>
          <p:nvPr/>
        </p:nvGrpSpPr>
        <p:grpSpPr>
          <a:xfrm>
            <a:off x="4255967" y="2925821"/>
            <a:ext cx="3814482" cy="628659"/>
            <a:chOff x="4186516" y="3181812"/>
            <a:chExt cx="3814482" cy="628659"/>
          </a:xfrm>
        </p:grpSpPr>
        <p:sp>
          <p:nvSpPr>
            <p:cNvPr id="1256" name="Google Shape;1256;gb3b9f59a8b_3_106"/>
            <p:cNvSpPr/>
            <p:nvPr/>
          </p:nvSpPr>
          <p:spPr>
            <a:xfrm>
              <a:off x="4186516" y="3181813"/>
              <a:ext cx="25650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44465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7" name="Google Shape;1257;gb3b9f59a8b_3_106"/>
            <p:cNvSpPr/>
            <p:nvPr/>
          </p:nvSpPr>
          <p:spPr>
            <a:xfrm>
              <a:off x="6862480" y="3181812"/>
              <a:ext cx="1134000" cy="2601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우편번호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b3b9f59a8b_3_106"/>
            <p:cNvSpPr/>
            <p:nvPr/>
          </p:nvSpPr>
          <p:spPr>
            <a:xfrm>
              <a:off x="4190998" y="3550371"/>
              <a:ext cx="38100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가산동(상세주소)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9" name="Google Shape;1259;gb3b9f59a8b_3_106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b3b9f59a8b_3_106"/>
          <p:cNvSpPr txBox="1"/>
          <p:nvPr/>
        </p:nvSpPr>
        <p:spPr>
          <a:xfrm>
            <a:off x="3424081" y="2540360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b3b9f59a8b_3_106"/>
          <p:cNvSpPr txBox="1"/>
          <p:nvPr/>
        </p:nvSpPr>
        <p:spPr>
          <a:xfrm>
            <a:off x="3319885" y="2917369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gb3b9f59a8b_3_106"/>
          <p:cNvSpPr txBox="1"/>
          <p:nvPr/>
        </p:nvSpPr>
        <p:spPr>
          <a:xfrm>
            <a:off x="3424081" y="3654486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gb3b9f59a8b_3_106"/>
          <p:cNvSpPr txBox="1"/>
          <p:nvPr/>
        </p:nvSpPr>
        <p:spPr>
          <a:xfrm>
            <a:off x="8251550" y="2600525"/>
            <a:ext cx="14418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필수 항목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gb3b9f59a8b_3_106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b3b9f59a8b_3_106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6" name="Google Shape;1266;gb3b9f59a8b_3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00" y="2093500"/>
            <a:ext cx="3542495" cy="35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gb3b9f59a8b_3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4547" y="2762099"/>
            <a:ext cx="3814475" cy="2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8" name="Google Shape;1268;gb3b9f59a8b_3_106"/>
          <p:cNvCxnSpPr>
            <a:stCxn id="1266" idx="3"/>
            <a:endCxn id="1267" idx="1"/>
          </p:cNvCxnSpPr>
          <p:nvPr/>
        </p:nvCxnSpPr>
        <p:spPr>
          <a:xfrm>
            <a:off x="5144195" y="3871763"/>
            <a:ext cx="158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9" name="Google Shape;1269;gb3b9f59a8b_3_106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등록하기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gb3b9f59a8b_3_13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275" name="Google Shape;1275;gb3b9f59a8b_3_13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76" name="Google Shape;1276;gb3b9f59a8b_3_13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277" name="Google Shape;1277;gb3b9f59a8b_3_13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8" name="Google Shape;1278;gb3b9f59a8b_3_13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9" name="Google Shape;1279;gb3b9f59a8b_3_131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280;gb3b9f59a8b_3_131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gb3b9f59a8b_3_131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2" name="Google Shape;1282;gb3b9f59a8b_3_131"/>
          <p:cNvGrpSpPr/>
          <p:nvPr/>
        </p:nvGrpSpPr>
        <p:grpSpPr>
          <a:xfrm>
            <a:off x="4259650" y="2925821"/>
            <a:ext cx="3806281" cy="260104"/>
            <a:chOff x="4190199" y="3181812"/>
            <a:chExt cx="3806281" cy="260104"/>
          </a:xfrm>
        </p:grpSpPr>
        <p:sp>
          <p:nvSpPr>
            <p:cNvPr id="1283" name="Google Shape;1283;gb3b9f59a8b_3_131"/>
            <p:cNvSpPr/>
            <p:nvPr/>
          </p:nvSpPr>
          <p:spPr>
            <a:xfrm>
              <a:off x="6862480" y="3181812"/>
              <a:ext cx="1134000" cy="2601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gb3b9f59a8b_3_131"/>
            <p:cNvSpPr/>
            <p:nvPr/>
          </p:nvSpPr>
          <p:spPr>
            <a:xfrm>
              <a:off x="4190199" y="3181816"/>
              <a:ext cx="25872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5" name="Google Shape;1285;gb3b9f59a8b_3_131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b3b9f59a8b_3_131"/>
          <p:cNvSpPr txBox="1"/>
          <p:nvPr/>
        </p:nvSpPr>
        <p:spPr>
          <a:xfrm>
            <a:off x="3319885" y="2917369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287;gb3b9f59a8b_3_131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b3b9f59a8b_3_131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gb3b9f59a8b_3_131"/>
          <p:cNvSpPr/>
          <p:nvPr/>
        </p:nvSpPr>
        <p:spPr>
          <a:xfrm>
            <a:off x="4255976" y="3329650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0" name="Google Shape;1290;gb3b9f59a8b_3_131"/>
          <p:cNvSpPr txBox="1"/>
          <p:nvPr/>
        </p:nvSpPr>
        <p:spPr>
          <a:xfrm>
            <a:off x="3370375" y="2540350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b3b9f59a8b_3_131"/>
          <p:cNvSpPr/>
          <p:nvPr/>
        </p:nvSpPr>
        <p:spPr>
          <a:xfrm>
            <a:off x="8234648" y="4924918"/>
            <a:ext cx="2432025" cy="5035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클릭 시 작성 내용 삭제 및 배송지 정보로 돌아간다.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2" name="Google Shape;1292;gb3b9f59a8b_3_131"/>
          <p:cNvCxnSpPr>
            <a:stCxn id="1288" idx="3"/>
            <a:endCxn id="1291" idx="1"/>
          </p:cNvCxnSpPr>
          <p:nvPr/>
        </p:nvCxnSpPr>
        <p:spPr>
          <a:xfrm flipH="1" rot="10800000">
            <a:off x="7612503" y="5176768"/>
            <a:ext cx="6222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3" name="Google Shape;1293;gb3b9f59a8b_3_131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b3b9f59a8b_3_131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등록하기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9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300" name="Google Shape;1300;p9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01" name="Google Shape;1301;p9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302" name="Google Shape;1302;p9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3" name="Google Shape;1303;p9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4" name="Google Shape;1304;p9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92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6" name="Google Shape;1306;p92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92"/>
          <p:cNvGrpSpPr/>
          <p:nvPr/>
        </p:nvGrpSpPr>
        <p:grpSpPr>
          <a:xfrm>
            <a:off x="4259650" y="2925821"/>
            <a:ext cx="3806281" cy="260104"/>
            <a:chOff x="4190199" y="3181812"/>
            <a:chExt cx="3806281" cy="260104"/>
          </a:xfrm>
        </p:grpSpPr>
        <p:sp>
          <p:nvSpPr>
            <p:cNvPr id="1308" name="Google Shape;1308;p92"/>
            <p:cNvSpPr/>
            <p:nvPr/>
          </p:nvSpPr>
          <p:spPr>
            <a:xfrm>
              <a:off x="6862480" y="3181812"/>
              <a:ext cx="1134000" cy="2601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2"/>
            <p:cNvSpPr/>
            <p:nvPr/>
          </p:nvSpPr>
          <p:spPr>
            <a:xfrm>
              <a:off x="4190199" y="3181816"/>
              <a:ext cx="25872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10" name="Google Shape;1310;p92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92"/>
          <p:cNvSpPr txBox="1"/>
          <p:nvPr/>
        </p:nvSpPr>
        <p:spPr>
          <a:xfrm>
            <a:off x="3319885" y="2917369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2" name="Google Shape;1312;p92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92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92"/>
          <p:cNvSpPr/>
          <p:nvPr/>
        </p:nvSpPr>
        <p:spPr>
          <a:xfrm>
            <a:off x="4255976" y="3329650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5" name="Google Shape;1315;p92"/>
          <p:cNvSpPr txBox="1"/>
          <p:nvPr/>
        </p:nvSpPr>
        <p:spPr>
          <a:xfrm>
            <a:off x="3370375" y="2540350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92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92"/>
          <p:cNvSpPr/>
          <p:nvPr/>
        </p:nvSpPr>
        <p:spPr>
          <a:xfrm>
            <a:off x="1668766" y="4924918"/>
            <a:ext cx="2587200" cy="5035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 클릭 시 등록완료 메시지 뜬 후 배송지 정보 이동</a:t>
            </a:r>
            <a:endParaRPr/>
          </a:p>
        </p:txBody>
      </p:sp>
      <p:cxnSp>
        <p:nvCxnSpPr>
          <p:cNvPr id="1318" name="Google Shape;1318;p92"/>
          <p:cNvCxnSpPr/>
          <p:nvPr/>
        </p:nvCxnSpPr>
        <p:spPr>
          <a:xfrm rot="10800000">
            <a:off x="4255966" y="5176708"/>
            <a:ext cx="568637" cy="3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19" name="Google Shape;1319;p92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1320" name="Google Shape;1320;p92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배송지를 등록하였습니다.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1" name="Google Shape;1321;p92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2" name="Google Shape;1322;p92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등록하기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32" name="Google Shape;132;p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3" name="Google Shape;133;p9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0" y="-12654"/>
            <a:ext cx="18213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" name="Google Shape;139;p9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9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7849547" y="514148"/>
            <a:ext cx="1523676" cy="6527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 명 입력 후 검색</a:t>
            </a:r>
            <a:endParaRPr/>
          </a:p>
        </p:txBody>
      </p:sp>
      <p:cxnSp>
        <p:nvCxnSpPr>
          <p:cNvPr id="144" name="Google Shape;144;p9"/>
          <p:cNvCxnSpPr>
            <a:stCxn id="143" idx="2"/>
            <a:endCxn id="142" idx="0"/>
          </p:cNvCxnSpPr>
          <p:nvPr/>
        </p:nvCxnSpPr>
        <p:spPr>
          <a:xfrm>
            <a:off x="8611385" y="1166869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Google Shape;1327;gb3b9f59a8b_3_18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328" name="Google Shape;1328;gb3b9f59a8b_3_18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29" name="Google Shape;1329;gb3b9f59a8b_3_18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330" name="Google Shape;1330;gb3b9f59a8b_3_18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1" name="Google Shape;1331;gb3b9f59a8b_3_18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2" name="Google Shape;1332;gb3b9f59a8b_3_18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gb3b9f59a8b_3_182"/>
          <p:cNvSpPr txBox="1"/>
          <p:nvPr/>
        </p:nvSpPr>
        <p:spPr>
          <a:xfrm>
            <a:off x="0" y="-12654"/>
            <a:ext cx="13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4" name="Google Shape;1334;gb3b9f59a8b_3_182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1335;gb3b9f59a8b_3_182"/>
          <p:cNvSpPr txBox="1"/>
          <p:nvPr/>
        </p:nvSpPr>
        <p:spPr>
          <a:xfrm>
            <a:off x="5161093" y="1621261"/>
            <a:ext cx="18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6" name="Google Shape;1336;gb3b9f59a8b_3_182"/>
          <p:cNvGrpSpPr/>
          <p:nvPr/>
        </p:nvGrpSpPr>
        <p:grpSpPr>
          <a:xfrm>
            <a:off x="4255949" y="1956404"/>
            <a:ext cx="3680148" cy="1213289"/>
            <a:chOff x="3442447" y="2121811"/>
            <a:chExt cx="3680148" cy="1240075"/>
          </a:xfrm>
        </p:grpSpPr>
        <p:sp>
          <p:nvSpPr>
            <p:cNvPr id="1337" name="Google Shape;1337;gb3b9f59a8b_3_182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8" name="Google Shape;1338;gb3b9f59a8b_3_182"/>
            <p:cNvSpPr txBox="1"/>
            <p:nvPr/>
          </p:nvSpPr>
          <p:spPr>
            <a:xfrm>
              <a:off x="3442459" y="2121811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0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(상세주소)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9" name="Google Shape;1339;gb3b9f59a8b_3_182"/>
            <p:cNvSpPr txBox="1"/>
            <p:nvPr/>
          </p:nvSpPr>
          <p:spPr>
            <a:xfrm>
              <a:off x="6213295" y="2121811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gb3b9f59a8b_3_182"/>
          <p:cNvGrpSpPr/>
          <p:nvPr/>
        </p:nvGrpSpPr>
        <p:grpSpPr>
          <a:xfrm>
            <a:off x="4255962" y="3235382"/>
            <a:ext cx="3680136" cy="963626"/>
            <a:chOff x="3442459" y="2137736"/>
            <a:chExt cx="3680136" cy="984900"/>
          </a:xfrm>
        </p:grpSpPr>
        <p:sp>
          <p:nvSpPr>
            <p:cNvPr id="1341" name="Google Shape;1341;gb3b9f59a8b_3_182"/>
            <p:cNvSpPr/>
            <p:nvPr/>
          </p:nvSpPr>
          <p:spPr>
            <a:xfrm>
              <a:off x="3442459" y="213773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2" name="Google Shape;1342;gb3b9f59a8b_3_182"/>
            <p:cNvSpPr txBox="1"/>
            <p:nvPr/>
          </p:nvSpPr>
          <p:spPr>
            <a:xfrm>
              <a:off x="3442459" y="213773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(상세주소)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3" name="Google Shape;1343;gb3b9f59a8b_3_182"/>
            <p:cNvSpPr txBox="1"/>
            <p:nvPr/>
          </p:nvSpPr>
          <p:spPr>
            <a:xfrm>
              <a:off x="6213295" y="213773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4" name="Google Shape;1344;gb3b9f59a8b_3_182"/>
          <p:cNvSpPr/>
          <p:nvPr/>
        </p:nvSpPr>
        <p:spPr>
          <a:xfrm>
            <a:off x="5499941" y="52585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5" name="Google Shape;1345;gb3b9f59a8b_3_182"/>
          <p:cNvGrpSpPr/>
          <p:nvPr/>
        </p:nvGrpSpPr>
        <p:grpSpPr>
          <a:xfrm>
            <a:off x="4253681" y="4226539"/>
            <a:ext cx="3680136" cy="1096309"/>
            <a:chOff x="3442447" y="2415986"/>
            <a:chExt cx="3680136" cy="1120512"/>
          </a:xfrm>
        </p:grpSpPr>
        <p:sp>
          <p:nvSpPr>
            <p:cNvPr id="1346" name="Google Shape;1346;gb3b9f59a8b_3_182"/>
            <p:cNvSpPr/>
            <p:nvPr/>
          </p:nvSpPr>
          <p:spPr>
            <a:xfrm>
              <a:off x="3442455" y="2415998"/>
              <a:ext cx="3675600" cy="1120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7" name="Google Shape;1347;gb3b9f59a8b_3_182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 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태성팰리스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8" name="Google Shape;1348;gb3b9f59a8b_3_182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9" name="Google Shape;1349;gb3b9f59a8b_3_182"/>
          <p:cNvSpPr/>
          <p:nvPr/>
        </p:nvSpPr>
        <p:spPr>
          <a:xfrm>
            <a:off x="1356581" y="4924918"/>
            <a:ext cx="2462916" cy="5035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이름과 휴대폰 번호는 회원 세션에서 가져온 값 고정</a:t>
            </a:r>
            <a:endParaRPr/>
          </a:p>
        </p:txBody>
      </p:sp>
      <p:cxnSp>
        <p:nvCxnSpPr>
          <p:cNvPr id="1350" name="Google Shape;1350;gb3b9f59a8b_3_182"/>
          <p:cNvCxnSpPr>
            <a:endCxn id="1349" idx="3"/>
          </p:cNvCxnSpPr>
          <p:nvPr/>
        </p:nvCxnSpPr>
        <p:spPr>
          <a:xfrm rot="10800000">
            <a:off x="3819497" y="5176708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b3b9f59a8b_3_15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gb3b9f59a8b_3_155"/>
          <p:cNvSpPr txBox="1"/>
          <p:nvPr/>
        </p:nvSpPr>
        <p:spPr>
          <a:xfrm>
            <a:off x="0" y="-12654"/>
            <a:ext cx="13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gb3b9f59a8b_3_155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gb3b9f59a8b_3_155"/>
          <p:cNvSpPr txBox="1"/>
          <p:nvPr/>
        </p:nvSpPr>
        <p:spPr>
          <a:xfrm>
            <a:off x="5161093" y="1621261"/>
            <a:ext cx="18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9" name="Google Shape;1359;gb3b9f59a8b_3_155"/>
          <p:cNvGrpSpPr/>
          <p:nvPr/>
        </p:nvGrpSpPr>
        <p:grpSpPr>
          <a:xfrm>
            <a:off x="4255949" y="1956404"/>
            <a:ext cx="3680148" cy="1213289"/>
            <a:chOff x="3442447" y="2121811"/>
            <a:chExt cx="3680148" cy="1240075"/>
          </a:xfrm>
        </p:grpSpPr>
        <p:sp>
          <p:nvSpPr>
            <p:cNvPr id="1360" name="Google Shape;1360;gb3b9f59a8b_3_155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361;gb3b9f59a8b_3_155"/>
            <p:cNvSpPr txBox="1"/>
            <p:nvPr/>
          </p:nvSpPr>
          <p:spPr>
            <a:xfrm>
              <a:off x="3442459" y="2121811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0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(상세주소)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362;gb3b9f59a8b_3_155"/>
            <p:cNvSpPr txBox="1"/>
            <p:nvPr/>
          </p:nvSpPr>
          <p:spPr>
            <a:xfrm>
              <a:off x="6213295" y="2121811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gb3b9f59a8b_3_155"/>
          <p:cNvGrpSpPr/>
          <p:nvPr/>
        </p:nvGrpSpPr>
        <p:grpSpPr>
          <a:xfrm>
            <a:off x="4255962" y="3235382"/>
            <a:ext cx="3680136" cy="963626"/>
            <a:chOff x="3442459" y="2137736"/>
            <a:chExt cx="3680136" cy="984900"/>
          </a:xfrm>
        </p:grpSpPr>
        <p:sp>
          <p:nvSpPr>
            <p:cNvPr id="1364" name="Google Shape;1364;gb3b9f59a8b_3_155"/>
            <p:cNvSpPr/>
            <p:nvPr/>
          </p:nvSpPr>
          <p:spPr>
            <a:xfrm>
              <a:off x="3442459" y="213773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365;gb3b9f59a8b_3_155"/>
            <p:cNvSpPr txBox="1"/>
            <p:nvPr/>
          </p:nvSpPr>
          <p:spPr>
            <a:xfrm>
              <a:off x="3442459" y="213773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(상세주소)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6" name="Google Shape;1366;gb3b9f59a8b_3_155"/>
            <p:cNvSpPr txBox="1"/>
            <p:nvPr/>
          </p:nvSpPr>
          <p:spPr>
            <a:xfrm>
              <a:off x="6213295" y="213773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7" name="Google Shape;1367;gb3b9f59a8b_3_155"/>
          <p:cNvSpPr/>
          <p:nvPr/>
        </p:nvSpPr>
        <p:spPr>
          <a:xfrm>
            <a:off x="5499941" y="52585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gb3b9f59a8b_3_155"/>
          <p:cNvGrpSpPr/>
          <p:nvPr/>
        </p:nvGrpSpPr>
        <p:grpSpPr>
          <a:xfrm>
            <a:off x="3745072" y="1893625"/>
            <a:ext cx="4697400" cy="2032800"/>
            <a:chOff x="3745072" y="1893625"/>
            <a:chExt cx="4697400" cy="2032800"/>
          </a:xfrm>
        </p:grpSpPr>
        <p:sp>
          <p:nvSpPr>
            <p:cNvPr id="1369" name="Google Shape;1369;gb3b9f59a8b_3_155"/>
            <p:cNvSpPr/>
            <p:nvPr/>
          </p:nvSpPr>
          <p:spPr>
            <a:xfrm>
              <a:off x="3745072" y="18936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 등록 최대 개수를 초과했습니다.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0" name="Google Shape;1370;gb3b9f59a8b_3_155"/>
            <p:cNvSpPr/>
            <p:nvPr/>
          </p:nvSpPr>
          <p:spPr>
            <a:xfrm>
              <a:off x="5282518" y="32540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gb3b9f59a8b_3_155"/>
          <p:cNvGrpSpPr/>
          <p:nvPr/>
        </p:nvGrpSpPr>
        <p:grpSpPr>
          <a:xfrm>
            <a:off x="4253681" y="4226539"/>
            <a:ext cx="3680136" cy="1096309"/>
            <a:chOff x="3442447" y="2415986"/>
            <a:chExt cx="3680136" cy="1120512"/>
          </a:xfrm>
        </p:grpSpPr>
        <p:sp>
          <p:nvSpPr>
            <p:cNvPr id="1372" name="Google Shape;1372;gb3b9f59a8b_3_155"/>
            <p:cNvSpPr/>
            <p:nvPr/>
          </p:nvSpPr>
          <p:spPr>
            <a:xfrm>
              <a:off x="3442455" y="2415998"/>
              <a:ext cx="3675600" cy="1120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3" name="Google Shape;1373;gb3b9f59a8b_3_155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ko-KR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 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태성팰리스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9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4" name="Google Shape;1374;gb3b9f59a8b_3_155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gb3b9f59a8b_3_155"/>
          <p:cNvSpPr/>
          <p:nvPr/>
        </p:nvSpPr>
        <p:spPr>
          <a:xfrm>
            <a:off x="1587775" y="4666521"/>
            <a:ext cx="2073287" cy="10962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등록은 최대 3개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목록이 3개일 때 등록하기를 누르면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Swal 창 띄워 줌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6" name="Google Shape;1376;gb3b9f59a8b_3_155"/>
          <p:cNvCxnSpPr>
            <a:stCxn id="1375" idx="0"/>
          </p:cNvCxnSpPr>
          <p:nvPr/>
        </p:nvCxnSpPr>
        <p:spPr>
          <a:xfrm flipH="1" rot="10800000">
            <a:off x="2624418" y="2919921"/>
            <a:ext cx="1118400" cy="174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7" name="Google Shape;1377;gb3b9f59a8b_3_155"/>
          <p:cNvCxnSpPr>
            <a:stCxn id="1367" idx="1"/>
            <a:endCxn id="1375" idx="3"/>
          </p:cNvCxnSpPr>
          <p:nvPr/>
        </p:nvCxnSpPr>
        <p:spPr>
          <a:xfrm rot="10800000">
            <a:off x="3660941" y="5214568"/>
            <a:ext cx="1839000" cy="29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78" name="Google Shape;1378;gb3b9f59a8b_3_15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379" name="Google Shape;1379;gb3b9f59a8b_3_15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80" name="Google Shape;1380;gb3b9f59a8b_3_15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381" name="Google Shape;1381;gb3b9f59a8b_3_15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2" name="Google Shape;1382;gb3b9f59a8b_3_15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32"/>
          <p:cNvSpPr txBox="1"/>
          <p:nvPr/>
        </p:nvSpPr>
        <p:spPr>
          <a:xfrm>
            <a:off x="0" y="-12654"/>
            <a:ext cx="133241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9" name="Google Shape;1389;p32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0" name="Google Shape;1390;p32"/>
          <p:cNvSpPr txBox="1"/>
          <p:nvPr/>
        </p:nvSpPr>
        <p:spPr>
          <a:xfrm>
            <a:off x="5161528" y="1639650"/>
            <a:ext cx="18652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1" name="Google Shape;1391;p32"/>
          <p:cNvGrpSpPr/>
          <p:nvPr/>
        </p:nvGrpSpPr>
        <p:grpSpPr>
          <a:xfrm>
            <a:off x="4255967" y="2443040"/>
            <a:ext cx="3680059" cy="984885"/>
            <a:chOff x="3442447" y="2415986"/>
            <a:chExt cx="3680059" cy="984885"/>
          </a:xfrm>
        </p:grpSpPr>
        <p:sp>
          <p:nvSpPr>
            <p:cNvPr id="1392" name="Google Shape;1392;p32"/>
            <p:cNvSpPr/>
            <p:nvPr/>
          </p:nvSpPr>
          <p:spPr>
            <a:xfrm>
              <a:off x="3442447" y="2415986"/>
              <a:ext cx="3675529" cy="94577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3" name="Google Shape;1393;p32"/>
            <p:cNvSpPr txBox="1"/>
            <p:nvPr/>
          </p:nvSpPr>
          <p:spPr>
            <a:xfrm>
              <a:off x="3442447" y="2415986"/>
              <a:ext cx="2536272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(상세주소)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4" name="Google Shape;1394;p32"/>
            <p:cNvSpPr txBox="1"/>
            <p:nvPr/>
          </p:nvSpPr>
          <p:spPr>
            <a:xfrm>
              <a:off x="6213283" y="2415986"/>
              <a:ext cx="9092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32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32"/>
          <p:cNvSpPr/>
          <p:nvPr/>
        </p:nvSpPr>
        <p:spPr>
          <a:xfrm>
            <a:off x="6634147" y="1587358"/>
            <a:ext cx="1267838" cy="5035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수정 클릭</a:t>
            </a:r>
            <a:endParaRPr/>
          </a:p>
        </p:txBody>
      </p:sp>
      <p:cxnSp>
        <p:nvCxnSpPr>
          <p:cNvPr id="1397" name="Google Shape;1397;p32"/>
          <p:cNvCxnSpPr/>
          <p:nvPr/>
        </p:nvCxnSpPr>
        <p:spPr>
          <a:xfrm>
            <a:off x="7333841" y="2017040"/>
            <a:ext cx="0" cy="4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98" name="Google Shape;1398;p3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399" name="Google Shape;1399;p3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00" name="Google Shape;1400;p3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401" name="Google Shape;1401;p3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2" name="Google Shape;1402;p3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3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8" name="Google Shape;1408;p33"/>
          <p:cNvSpPr txBox="1"/>
          <p:nvPr/>
        </p:nvSpPr>
        <p:spPr>
          <a:xfrm>
            <a:off x="0" y="-12654"/>
            <a:ext cx="160172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수정하기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1409;p33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0" name="Google Shape;1410;p33"/>
          <p:cNvSpPr txBox="1"/>
          <p:nvPr/>
        </p:nvSpPr>
        <p:spPr>
          <a:xfrm>
            <a:off x="4824609" y="1631804"/>
            <a:ext cx="2542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3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3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3"/>
          <p:cNvSpPr txBox="1"/>
          <p:nvPr/>
        </p:nvSpPr>
        <p:spPr>
          <a:xfrm>
            <a:off x="3319863" y="367597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4" name="Google Shape;1414;p33"/>
          <p:cNvGrpSpPr/>
          <p:nvPr/>
        </p:nvGrpSpPr>
        <p:grpSpPr>
          <a:xfrm>
            <a:off x="4255966" y="2925768"/>
            <a:ext cx="3810000" cy="276900"/>
            <a:chOff x="4213511" y="3198403"/>
            <a:chExt cx="3810000" cy="276900"/>
          </a:xfrm>
        </p:grpSpPr>
        <p:sp>
          <p:nvSpPr>
            <p:cNvPr id="1415" name="Google Shape;1415;p33"/>
            <p:cNvSpPr/>
            <p:nvPr/>
          </p:nvSpPr>
          <p:spPr>
            <a:xfrm>
              <a:off x="6889511" y="3198403"/>
              <a:ext cx="1134000" cy="276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213511" y="3206803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7" name="Google Shape;1417;p33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8" name="Google Shape;1418;p33"/>
          <p:cNvSpPr txBox="1"/>
          <p:nvPr/>
        </p:nvSpPr>
        <p:spPr>
          <a:xfrm>
            <a:off x="3361078" y="2548861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3"/>
          <p:cNvSpPr txBox="1"/>
          <p:nvPr/>
        </p:nvSpPr>
        <p:spPr>
          <a:xfrm>
            <a:off x="3361078" y="2925768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0" name="Google Shape;1420;p33"/>
          <p:cNvSpPr/>
          <p:nvPr/>
        </p:nvSpPr>
        <p:spPr>
          <a:xfrm>
            <a:off x="4255966" y="3310966"/>
            <a:ext cx="38145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1" name="Google Shape;1421;p33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33"/>
          <p:cNvGrpSpPr/>
          <p:nvPr/>
        </p:nvGrpSpPr>
        <p:grpSpPr>
          <a:xfrm>
            <a:off x="4255966" y="3675876"/>
            <a:ext cx="1697790" cy="276999"/>
            <a:chOff x="7612503" y="3995785"/>
            <a:chExt cx="1697790" cy="276999"/>
          </a:xfrm>
        </p:grpSpPr>
        <p:pic>
          <p:nvPicPr>
            <p:cNvPr descr="배지 체크 표시1 윤곽선" id="1423" name="Google Shape;142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9279" y="4014031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4" name="Google Shape;1424;p33"/>
            <p:cNvSpPr txBox="1"/>
            <p:nvPr/>
          </p:nvSpPr>
          <p:spPr>
            <a:xfrm>
              <a:off x="7612503" y="3995785"/>
              <a:ext cx="1502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기본 배송지로 설정</a:t>
              </a:r>
              <a:endParaRPr/>
            </a:p>
          </p:txBody>
        </p:sp>
      </p:grpSp>
      <p:grpSp>
        <p:nvGrpSpPr>
          <p:cNvPr id="1425" name="Google Shape;1425;p3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426" name="Google Shape;1426;p3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27" name="Google Shape;1427;p3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428" name="Google Shape;1428;p3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gb3b9f59a8b_3_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435" name="Google Shape;1435;gb3b9f59a8b_3_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36" name="Google Shape;1436;gb3b9f59a8b_3_7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437" name="Google Shape;1437;gb3b9f59a8b_3_7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8" name="Google Shape;1438;gb3b9f59a8b_3_7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9" name="Google Shape;1439;gb3b9f59a8b_3_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gb3b9f59a8b_3_7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수정하기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1" name="Google Shape;1441;gb3b9f59a8b_3_7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gb3b9f59a8b_3_7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3" name="Google Shape;1443;gb3b9f59a8b_3_7"/>
          <p:cNvGrpSpPr/>
          <p:nvPr/>
        </p:nvGrpSpPr>
        <p:grpSpPr>
          <a:xfrm>
            <a:off x="4255967" y="2925821"/>
            <a:ext cx="3814482" cy="628659"/>
            <a:chOff x="4186516" y="3181812"/>
            <a:chExt cx="3814482" cy="628659"/>
          </a:xfrm>
        </p:grpSpPr>
        <p:sp>
          <p:nvSpPr>
            <p:cNvPr id="1444" name="Google Shape;1444;gb3b9f59a8b_3_7"/>
            <p:cNvSpPr/>
            <p:nvPr/>
          </p:nvSpPr>
          <p:spPr>
            <a:xfrm>
              <a:off x="4186516" y="3181813"/>
              <a:ext cx="25650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44465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5" name="Google Shape;1445;gb3b9f59a8b_3_7"/>
            <p:cNvSpPr/>
            <p:nvPr/>
          </p:nvSpPr>
          <p:spPr>
            <a:xfrm>
              <a:off x="6862480" y="3181812"/>
              <a:ext cx="1134000" cy="2601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우편번호 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gb3b9f59a8b_3_7"/>
            <p:cNvSpPr/>
            <p:nvPr/>
          </p:nvSpPr>
          <p:spPr>
            <a:xfrm>
              <a:off x="4190998" y="3550371"/>
              <a:ext cx="38100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가산동(상세주소)</a:t>
              </a:r>
              <a:endParaRPr b="0" i="0" sz="11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47" name="Google Shape;1447;gb3b9f59a8b_3_7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gb3b9f59a8b_3_7"/>
          <p:cNvSpPr txBox="1"/>
          <p:nvPr/>
        </p:nvSpPr>
        <p:spPr>
          <a:xfrm>
            <a:off x="3424081" y="2540360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b3b9f59a8b_3_7"/>
          <p:cNvSpPr txBox="1"/>
          <p:nvPr/>
        </p:nvSpPr>
        <p:spPr>
          <a:xfrm>
            <a:off x="3319885" y="2917369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gb3b9f59a8b_3_7"/>
          <p:cNvSpPr txBox="1"/>
          <p:nvPr/>
        </p:nvSpPr>
        <p:spPr>
          <a:xfrm>
            <a:off x="3424081" y="3654486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1" name="Google Shape;1451;gb3b9f59a8b_3_7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gb3b9f59a8b_3_7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3" name="Google Shape;1453;gb3b9f59a8b_3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00" y="2093500"/>
            <a:ext cx="3542495" cy="355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4" name="Google Shape;1454;gb3b9f59a8b_3_7"/>
          <p:cNvCxnSpPr>
            <a:stCxn id="1453" idx="3"/>
            <a:endCxn id="1455" idx="1"/>
          </p:cNvCxnSpPr>
          <p:nvPr/>
        </p:nvCxnSpPr>
        <p:spPr>
          <a:xfrm>
            <a:off x="5144195" y="3871763"/>
            <a:ext cx="158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6" name="Google Shape;1456;gb3b9f59a8b_3_7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gb3b9f59a8b_3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4547" y="2762099"/>
            <a:ext cx="38144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gb3b9f59a8b_3_3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462" name="Google Shape;1462;gb3b9f59a8b_3_3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63" name="Google Shape;1463;gb3b9f59a8b_3_3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464" name="Google Shape;1464;gb3b9f59a8b_3_3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5" name="Google Shape;1465;gb3b9f59a8b_3_3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6" name="Google Shape;1466;gb3b9f59a8b_3_3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7" name="Google Shape;1467;gb3b9f59a8b_3_32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수정하기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8" name="Google Shape;1468;gb3b9f59a8b_3_32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9" name="Google Shape;1469;gb3b9f59a8b_3_32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b3b9f59a8b_3_32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gb3b9f59a8b_3_32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gb3b9f59a8b_3_32"/>
          <p:cNvSpPr txBox="1"/>
          <p:nvPr/>
        </p:nvSpPr>
        <p:spPr>
          <a:xfrm>
            <a:off x="3319863" y="367597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73" name="Google Shape;1473;gb3b9f59a8b_3_32"/>
          <p:cNvGrpSpPr/>
          <p:nvPr/>
        </p:nvGrpSpPr>
        <p:grpSpPr>
          <a:xfrm>
            <a:off x="4255966" y="2925768"/>
            <a:ext cx="3810000" cy="276900"/>
            <a:chOff x="4213511" y="3198403"/>
            <a:chExt cx="3810000" cy="276900"/>
          </a:xfrm>
        </p:grpSpPr>
        <p:sp>
          <p:nvSpPr>
            <p:cNvPr id="1474" name="Google Shape;1474;gb3b9f59a8b_3_32"/>
            <p:cNvSpPr/>
            <p:nvPr/>
          </p:nvSpPr>
          <p:spPr>
            <a:xfrm>
              <a:off x="6889511" y="3198403"/>
              <a:ext cx="1134000" cy="276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b3b9f59a8b_3_32"/>
            <p:cNvSpPr/>
            <p:nvPr/>
          </p:nvSpPr>
          <p:spPr>
            <a:xfrm>
              <a:off x="4213511" y="3206803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6" name="Google Shape;1476;gb3b9f59a8b_3_32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gb3b9f59a8b_3_32"/>
          <p:cNvSpPr txBox="1"/>
          <p:nvPr/>
        </p:nvSpPr>
        <p:spPr>
          <a:xfrm>
            <a:off x="3361078" y="2548861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gb3b9f59a8b_3_32"/>
          <p:cNvSpPr txBox="1"/>
          <p:nvPr/>
        </p:nvSpPr>
        <p:spPr>
          <a:xfrm>
            <a:off x="3361078" y="2925768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gb3b9f59a8b_3_32"/>
          <p:cNvSpPr/>
          <p:nvPr/>
        </p:nvSpPr>
        <p:spPr>
          <a:xfrm>
            <a:off x="4255966" y="3310966"/>
            <a:ext cx="38145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0" name="Google Shape;1480;gb3b9f59a8b_3_32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1" name="Google Shape;1481;gb3b9f59a8b_3_32"/>
          <p:cNvGrpSpPr/>
          <p:nvPr/>
        </p:nvGrpSpPr>
        <p:grpSpPr>
          <a:xfrm>
            <a:off x="4255966" y="3675876"/>
            <a:ext cx="1697790" cy="276999"/>
            <a:chOff x="7612503" y="3995785"/>
            <a:chExt cx="1697790" cy="276999"/>
          </a:xfrm>
        </p:grpSpPr>
        <p:pic>
          <p:nvPicPr>
            <p:cNvPr descr="배지 체크 표시1 윤곽선" id="1482" name="Google Shape;1482;gb3b9f59a8b_3_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9279" y="4014031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3" name="Google Shape;1483;gb3b9f59a8b_3_32"/>
            <p:cNvSpPr txBox="1"/>
            <p:nvPr/>
          </p:nvSpPr>
          <p:spPr>
            <a:xfrm>
              <a:off x="7612503" y="3995785"/>
              <a:ext cx="1502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기본 배송지로 설정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9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489" name="Google Shape;1489;p9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0" name="Google Shape;1490;p9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491" name="Google Shape;1491;p9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2" name="Google Shape;1492;p9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3" name="Google Shape;1493;p93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1494;p93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수정하기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1495;p93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6" name="Google Shape;1496;p93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93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93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93"/>
          <p:cNvSpPr txBox="1"/>
          <p:nvPr/>
        </p:nvSpPr>
        <p:spPr>
          <a:xfrm>
            <a:off x="3319863" y="367597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00" name="Google Shape;1500;p93"/>
          <p:cNvGrpSpPr/>
          <p:nvPr/>
        </p:nvGrpSpPr>
        <p:grpSpPr>
          <a:xfrm>
            <a:off x="4255966" y="2925768"/>
            <a:ext cx="3810000" cy="276900"/>
            <a:chOff x="4213511" y="3198403"/>
            <a:chExt cx="3810000" cy="276900"/>
          </a:xfrm>
        </p:grpSpPr>
        <p:sp>
          <p:nvSpPr>
            <p:cNvPr id="1501" name="Google Shape;1501;p93"/>
            <p:cNvSpPr/>
            <p:nvPr/>
          </p:nvSpPr>
          <p:spPr>
            <a:xfrm>
              <a:off x="6889511" y="3198403"/>
              <a:ext cx="1134000" cy="276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3"/>
            <p:cNvSpPr/>
            <p:nvPr/>
          </p:nvSpPr>
          <p:spPr>
            <a:xfrm>
              <a:off x="4213511" y="3206803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03" name="Google Shape;1503;p93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4" name="Google Shape;1504;p93"/>
          <p:cNvSpPr txBox="1"/>
          <p:nvPr/>
        </p:nvSpPr>
        <p:spPr>
          <a:xfrm>
            <a:off x="3361078" y="2548861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93"/>
          <p:cNvSpPr txBox="1"/>
          <p:nvPr/>
        </p:nvSpPr>
        <p:spPr>
          <a:xfrm>
            <a:off x="3361078" y="2925768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6" name="Google Shape;1506;p93"/>
          <p:cNvSpPr/>
          <p:nvPr/>
        </p:nvSpPr>
        <p:spPr>
          <a:xfrm>
            <a:off x="4255966" y="3310966"/>
            <a:ext cx="38145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7" name="Google Shape;1507;p93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8" name="Google Shape;1508;p93"/>
          <p:cNvGrpSpPr/>
          <p:nvPr/>
        </p:nvGrpSpPr>
        <p:grpSpPr>
          <a:xfrm>
            <a:off x="4255966" y="3675876"/>
            <a:ext cx="1697790" cy="276999"/>
            <a:chOff x="7612503" y="3995785"/>
            <a:chExt cx="1697790" cy="276999"/>
          </a:xfrm>
        </p:grpSpPr>
        <p:pic>
          <p:nvPicPr>
            <p:cNvPr descr="배지 체크 표시1 윤곽선" id="1509" name="Google Shape;1509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9279" y="4014031"/>
              <a:ext cx="231014" cy="231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0" name="Google Shape;1510;p93"/>
            <p:cNvSpPr txBox="1"/>
            <p:nvPr/>
          </p:nvSpPr>
          <p:spPr>
            <a:xfrm>
              <a:off x="7612503" y="3995785"/>
              <a:ext cx="15023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2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기본 배송지로 설정</a:t>
              </a:r>
              <a:endParaRPr/>
            </a:p>
          </p:txBody>
        </p:sp>
      </p:grpSp>
      <p:grpSp>
        <p:nvGrpSpPr>
          <p:cNvPr id="1511" name="Google Shape;1511;p93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1512" name="Google Shape;1512;p93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기본 배송지는 필수로 1개 존재해야 합니다.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3" name="Google Shape;1513;p93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4" name="Google Shape;1514;p93"/>
          <p:cNvSpPr/>
          <p:nvPr/>
        </p:nvSpPr>
        <p:spPr>
          <a:xfrm>
            <a:off x="6816717" y="3212350"/>
            <a:ext cx="3153967" cy="12330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배송지로 설정 되어 있는 배송지를 수정할 때 기본배송지 설정 체크박스를 해제 후 수정하기 버튼을 누르면 기본 배송지가 없어지기 때문에 경고창 출력</a:t>
            </a:r>
            <a:endParaRPr/>
          </a:p>
        </p:txBody>
      </p:sp>
      <p:cxnSp>
        <p:nvCxnSpPr>
          <p:cNvPr id="1515" name="Google Shape;1515;p93"/>
          <p:cNvCxnSpPr>
            <a:stCxn id="1514" idx="1"/>
          </p:cNvCxnSpPr>
          <p:nvPr/>
        </p:nvCxnSpPr>
        <p:spPr>
          <a:xfrm rot="10800000">
            <a:off x="6096117" y="3828854"/>
            <a:ext cx="72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0" name="Google Shape;1520;gb3b9f59a8b_3_28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521" name="Google Shape;1521;gb3b9f59a8b_3_28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22" name="Google Shape;1522;gb3b9f59a8b_3_286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523" name="Google Shape;1523;gb3b9f59a8b_3_286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4" name="Google Shape;1524;gb3b9f59a8b_3_286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5" name="Google Shape;1525;gb3b9f59a8b_3_28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6" name="Google Shape;1526;gb3b9f59a8b_3_286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수정하기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7" name="Google Shape;1527;gb3b9f59a8b_3_286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8" name="Google Shape;1528;gb3b9f59a8b_3_286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gb3b9f59a8b_3_286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gb3b9f59a8b_3_286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b3b9f59a8b_3_286"/>
          <p:cNvSpPr txBox="1"/>
          <p:nvPr/>
        </p:nvSpPr>
        <p:spPr>
          <a:xfrm>
            <a:off x="3319863" y="367597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2" name="Google Shape;1532;gb3b9f59a8b_3_286"/>
          <p:cNvGrpSpPr/>
          <p:nvPr/>
        </p:nvGrpSpPr>
        <p:grpSpPr>
          <a:xfrm>
            <a:off x="4255966" y="2925768"/>
            <a:ext cx="3810000" cy="276900"/>
            <a:chOff x="4213511" y="3198403"/>
            <a:chExt cx="3810000" cy="276900"/>
          </a:xfrm>
        </p:grpSpPr>
        <p:sp>
          <p:nvSpPr>
            <p:cNvPr id="1533" name="Google Shape;1533;gb3b9f59a8b_3_286"/>
            <p:cNvSpPr/>
            <p:nvPr/>
          </p:nvSpPr>
          <p:spPr>
            <a:xfrm>
              <a:off x="6889511" y="3198403"/>
              <a:ext cx="1134000" cy="276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b3b9f59a8b_3_286"/>
            <p:cNvSpPr/>
            <p:nvPr/>
          </p:nvSpPr>
          <p:spPr>
            <a:xfrm>
              <a:off x="4213511" y="3206803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35" name="Google Shape;1535;gb3b9f59a8b_3_286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6" name="Google Shape;1536;gb3b9f59a8b_3_286"/>
          <p:cNvSpPr txBox="1"/>
          <p:nvPr/>
        </p:nvSpPr>
        <p:spPr>
          <a:xfrm>
            <a:off x="3361078" y="2548861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gb3b9f59a8b_3_286"/>
          <p:cNvSpPr txBox="1"/>
          <p:nvPr/>
        </p:nvSpPr>
        <p:spPr>
          <a:xfrm>
            <a:off x="3361078" y="2925768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8" name="Google Shape;1538;gb3b9f59a8b_3_286"/>
          <p:cNvSpPr/>
          <p:nvPr/>
        </p:nvSpPr>
        <p:spPr>
          <a:xfrm>
            <a:off x="4255966" y="3310966"/>
            <a:ext cx="38145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9" name="Google Shape;1539;gb3b9f59a8b_3_286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gb3b9f59a8b_3_286"/>
          <p:cNvSpPr txBox="1"/>
          <p:nvPr/>
        </p:nvSpPr>
        <p:spPr>
          <a:xfrm>
            <a:off x="4255966" y="3675876"/>
            <a:ext cx="15023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기본 배송지로 설정</a:t>
            </a:r>
            <a:endParaRPr/>
          </a:p>
        </p:txBody>
      </p:sp>
      <p:pic>
        <p:nvPicPr>
          <p:cNvPr descr="배지 체크 표시1 단색으로 채워진" id="1541" name="Google Shape;1541;gb3b9f59a8b_3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574" y="3705895"/>
            <a:ext cx="231014" cy="231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2" name="Google Shape;1542;gb3b9f59a8b_3_286"/>
          <p:cNvCxnSpPr>
            <a:stCxn id="1543" idx="3"/>
          </p:cNvCxnSpPr>
          <p:nvPr/>
        </p:nvCxnSpPr>
        <p:spPr>
          <a:xfrm>
            <a:off x="4233246" y="5177068"/>
            <a:ext cx="59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3" name="Google Shape;1543;gb3b9f59a8b_3_286"/>
          <p:cNvSpPr/>
          <p:nvPr/>
        </p:nvSpPr>
        <p:spPr>
          <a:xfrm>
            <a:off x="2886351" y="4906562"/>
            <a:ext cx="1346895" cy="5410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 버튼 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4" name="Google Shape;1544;gb3b9f59a8b_3_286"/>
          <p:cNvGrpSpPr/>
          <p:nvPr/>
        </p:nvGrpSpPr>
        <p:grpSpPr>
          <a:xfrm>
            <a:off x="3807618" y="1921223"/>
            <a:ext cx="4697400" cy="2032800"/>
            <a:chOff x="3747247" y="197225"/>
            <a:chExt cx="4697400" cy="2032800"/>
          </a:xfrm>
        </p:grpSpPr>
        <p:sp>
          <p:nvSpPr>
            <p:cNvPr id="1545" name="Google Shape;1545;gb3b9f59a8b_3_286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배송지를 수정하시겠습니까?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6" name="Google Shape;1546;gb3b9f59a8b_3_286"/>
            <p:cNvSpPr/>
            <p:nvPr/>
          </p:nvSpPr>
          <p:spPr>
            <a:xfrm>
              <a:off x="4225068" y="1501842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7" name="Google Shape;1547;gb3b9f59a8b_3_286"/>
          <p:cNvSpPr/>
          <p:nvPr/>
        </p:nvSpPr>
        <p:spPr>
          <a:xfrm>
            <a:off x="6428252" y="3225840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gb3b9f59a8b_3_25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553" name="Google Shape;1553;gb3b9f59a8b_3_25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54" name="Google Shape;1554;gb3b9f59a8b_3_256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555" name="Google Shape;1555;gb3b9f59a8b_3_256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6" name="Google Shape;1556;gb3b9f59a8b_3_256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7" name="Google Shape;1557;gb3b9f59a8b_3_256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gb3b9f59a8b_3_256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수정하기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9" name="Google Shape;1559;gb3b9f59a8b_3_256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0" name="Google Shape;1560;gb3b9f59a8b_3_256"/>
          <p:cNvSpPr txBox="1"/>
          <p:nvPr/>
        </p:nvSpPr>
        <p:spPr>
          <a:xfrm>
            <a:off x="4824609" y="1631804"/>
            <a:ext cx="25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b3b9f59a8b_3_256"/>
          <p:cNvSpPr/>
          <p:nvPr/>
        </p:nvSpPr>
        <p:spPr>
          <a:xfrm>
            <a:off x="48246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gb3b9f59a8b_3_256"/>
          <p:cNvSpPr/>
          <p:nvPr/>
        </p:nvSpPr>
        <p:spPr>
          <a:xfrm>
            <a:off x="6420303" y="4924918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3" name="Google Shape;1563;gb3b9f59a8b_3_256"/>
          <p:cNvGrpSpPr/>
          <p:nvPr/>
        </p:nvGrpSpPr>
        <p:grpSpPr>
          <a:xfrm>
            <a:off x="3747247" y="197225"/>
            <a:ext cx="4697400" cy="2032800"/>
            <a:chOff x="3747247" y="197225"/>
            <a:chExt cx="4697400" cy="2032800"/>
          </a:xfrm>
        </p:grpSpPr>
        <p:sp>
          <p:nvSpPr>
            <p:cNvPr id="1564" name="Google Shape;1564;gb3b9f59a8b_3_256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배송지를 수정 완료했습니다.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5" name="Google Shape;1565;gb3b9f59a8b_3_256"/>
            <p:cNvSpPr/>
            <p:nvPr/>
          </p:nvSpPr>
          <p:spPr>
            <a:xfrm>
              <a:off x="5284693" y="155761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gb3b9f59a8b_3_256"/>
          <p:cNvSpPr txBox="1"/>
          <p:nvPr/>
        </p:nvSpPr>
        <p:spPr>
          <a:xfrm>
            <a:off x="3319863" y="367597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7" name="Google Shape;1567;gb3b9f59a8b_3_256"/>
          <p:cNvGrpSpPr/>
          <p:nvPr/>
        </p:nvGrpSpPr>
        <p:grpSpPr>
          <a:xfrm>
            <a:off x="4255966" y="2925768"/>
            <a:ext cx="3810000" cy="276900"/>
            <a:chOff x="4213511" y="3198403"/>
            <a:chExt cx="3810000" cy="276900"/>
          </a:xfrm>
        </p:grpSpPr>
        <p:sp>
          <p:nvSpPr>
            <p:cNvPr id="1568" name="Google Shape;1568;gb3b9f59a8b_3_256"/>
            <p:cNvSpPr/>
            <p:nvPr/>
          </p:nvSpPr>
          <p:spPr>
            <a:xfrm>
              <a:off x="6889511" y="3198403"/>
              <a:ext cx="1134000" cy="276900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E6D0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주소찾기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b3b9f59a8b_3_256"/>
            <p:cNvSpPr/>
            <p:nvPr/>
          </p:nvSpPr>
          <p:spPr>
            <a:xfrm>
              <a:off x="4213511" y="3206803"/>
              <a:ext cx="2542800" cy="2601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D0CE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70" name="Google Shape;1570;gb3b9f59a8b_3_256"/>
          <p:cNvSpPr/>
          <p:nvPr/>
        </p:nvSpPr>
        <p:spPr>
          <a:xfrm>
            <a:off x="4255966" y="2557262"/>
            <a:ext cx="38100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1" name="Google Shape;1571;gb3b9f59a8b_3_256"/>
          <p:cNvSpPr txBox="1"/>
          <p:nvPr/>
        </p:nvSpPr>
        <p:spPr>
          <a:xfrm>
            <a:off x="3361078" y="2548861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gb3b9f59a8b_3_256"/>
          <p:cNvSpPr txBox="1"/>
          <p:nvPr/>
        </p:nvSpPr>
        <p:spPr>
          <a:xfrm>
            <a:off x="3361078" y="2925768"/>
            <a:ext cx="85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주소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3" name="Google Shape;1573;gb3b9f59a8b_3_256"/>
          <p:cNvSpPr/>
          <p:nvPr/>
        </p:nvSpPr>
        <p:spPr>
          <a:xfrm>
            <a:off x="4255966" y="3329820"/>
            <a:ext cx="38145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태성팰리스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4" name="Google Shape;1574;gb3b9f59a8b_3_256"/>
          <p:cNvSpPr txBox="1"/>
          <p:nvPr/>
        </p:nvSpPr>
        <p:spPr>
          <a:xfrm>
            <a:off x="8096857" y="2533423"/>
            <a:ext cx="1661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항목입니다.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gb3b9f59a8b_3_256"/>
          <p:cNvSpPr txBox="1"/>
          <p:nvPr/>
        </p:nvSpPr>
        <p:spPr>
          <a:xfrm>
            <a:off x="4255966" y="3675876"/>
            <a:ext cx="15023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기본 배송지로 설정</a:t>
            </a:r>
            <a:endParaRPr/>
          </a:p>
        </p:txBody>
      </p:sp>
      <p:pic>
        <p:nvPicPr>
          <p:cNvPr descr="배지 체크 표시1 단색으로 채워진" id="1576" name="Google Shape;1576;gb3b9f59a8b_3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574" y="3705895"/>
            <a:ext cx="231014" cy="2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gb3b9f59a8b_3_256"/>
          <p:cNvSpPr/>
          <p:nvPr/>
        </p:nvSpPr>
        <p:spPr>
          <a:xfrm>
            <a:off x="7771199" y="1470135"/>
            <a:ext cx="1346895" cy="68938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후 배송지 등록 페이지로 이동</a:t>
            </a:r>
            <a:endParaRPr/>
          </a:p>
        </p:txBody>
      </p:sp>
      <p:cxnSp>
        <p:nvCxnSpPr>
          <p:cNvPr id="1578" name="Google Shape;1578;gb3b9f59a8b_3_256"/>
          <p:cNvCxnSpPr>
            <a:stCxn id="1577" idx="1"/>
            <a:endCxn id="1565" idx="3"/>
          </p:cNvCxnSpPr>
          <p:nvPr/>
        </p:nvCxnSpPr>
        <p:spPr>
          <a:xfrm rot="10800000">
            <a:off x="6907499" y="1813027"/>
            <a:ext cx="8637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b3b9f59a8b_3_352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4" name="Google Shape;1584;gb3b9f59a8b_3_352"/>
          <p:cNvSpPr txBox="1"/>
          <p:nvPr/>
        </p:nvSpPr>
        <p:spPr>
          <a:xfrm>
            <a:off x="0" y="-12654"/>
            <a:ext cx="160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5" name="Google Shape;1585;gb3b9f59a8b_3_352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6" name="Google Shape;1586;gb3b9f59a8b_3_352"/>
          <p:cNvGrpSpPr/>
          <p:nvPr/>
        </p:nvGrpSpPr>
        <p:grpSpPr>
          <a:xfrm>
            <a:off x="4255967" y="2443040"/>
            <a:ext cx="3680136" cy="984900"/>
            <a:chOff x="3442447" y="2415986"/>
            <a:chExt cx="3680136" cy="984900"/>
          </a:xfrm>
        </p:grpSpPr>
        <p:sp>
          <p:nvSpPr>
            <p:cNvPr id="1587" name="Google Shape;1587;gb3b9f59a8b_3_352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8" name="Google Shape;1588;gb3b9f59a8b_3_352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9" name="Google Shape;1589;gb3b9f59a8b_3_352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0" name="Google Shape;1590;gb3b9f59a8b_3_352"/>
          <p:cNvGrpSpPr/>
          <p:nvPr/>
        </p:nvGrpSpPr>
        <p:grpSpPr>
          <a:xfrm>
            <a:off x="4255967" y="3541818"/>
            <a:ext cx="3680136" cy="984900"/>
            <a:chOff x="3442447" y="2415986"/>
            <a:chExt cx="3680136" cy="984900"/>
          </a:xfrm>
        </p:grpSpPr>
        <p:sp>
          <p:nvSpPr>
            <p:cNvPr id="1591" name="Google Shape;1591;gb3b9f59a8b_3_352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2" name="Google Shape;1592;gb3b9f59a8b_3_352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3" name="Google Shape;1593;gb3b9f59a8b_3_352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4" name="Google Shape;1594;gb3b9f59a8b_3_352"/>
          <p:cNvSpPr/>
          <p:nvPr/>
        </p:nvSpPr>
        <p:spPr>
          <a:xfrm>
            <a:off x="5497578" y="4916143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gb3b9f59a8b_3_352"/>
          <p:cNvSpPr txBox="1"/>
          <p:nvPr/>
        </p:nvSpPr>
        <p:spPr>
          <a:xfrm>
            <a:off x="5161093" y="1621261"/>
            <a:ext cx="18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6" name="Google Shape;1596;gb3b9f59a8b_3_35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597" name="Google Shape;1597;gb3b9f59a8b_3_35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98" name="Google Shape;1598;gb3b9f59a8b_3_35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599" name="Google Shape;1599;gb3b9f59a8b_3_35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0" name="Google Shape;1600;gb3b9f59a8b_3_35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b3b9f59a8b_3_131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50" name="Google Shape;150;gb3b9f59a8b_3_131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1" name="Google Shape;151;gb3b9f59a8b_3_131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52" name="Google Shape;152;gb3b9f59a8b_3_131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gb3b9f59a8b_3_131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gb3b9f59a8b_3_1315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b3b9f59a8b_3_1315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b3b9f59a8b_3_1315"/>
          <p:cNvSpPr txBox="1"/>
          <p:nvPr/>
        </p:nvSpPr>
        <p:spPr>
          <a:xfrm>
            <a:off x="0" y="-12654"/>
            <a:ext cx="182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b3b9f59a8b_3_1315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gb3b9f59a8b_3_1315"/>
          <p:cNvGraphicFramePr/>
          <p:nvPr/>
        </p:nvGraphicFramePr>
        <p:xfrm>
          <a:off x="2506350" y="26166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gb3b9f59a8b_3_1315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가산</a:t>
            </a:r>
            <a:endParaRPr/>
          </a:p>
        </p:txBody>
      </p:sp>
      <p:sp>
        <p:nvSpPr>
          <p:cNvPr id="160" name="Google Shape;160;gb3b9f59a8b_3_1315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gb3b9f59a8b_3_1315"/>
          <p:cNvCxnSpPr>
            <a:stCxn id="162" idx="3"/>
          </p:cNvCxnSpPr>
          <p:nvPr/>
        </p:nvCxnSpPr>
        <p:spPr>
          <a:xfrm>
            <a:off x="2293906" y="3429000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gb3b9f59a8b_3_1315"/>
          <p:cNvSpPr/>
          <p:nvPr/>
        </p:nvSpPr>
        <p:spPr>
          <a:xfrm>
            <a:off x="1348693" y="3205106"/>
            <a:ext cx="945213" cy="4477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b3b9f59a8b_3_23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6" name="Google Shape;1606;gb3b9f59a8b_3_230"/>
          <p:cNvSpPr txBox="1"/>
          <p:nvPr/>
        </p:nvSpPr>
        <p:spPr>
          <a:xfrm>
            <a:off x="0" y="-12654"/>
            <a:ext cx="13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7" name="Google Shape;1607;gb3b9f59a8b_3_230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8" name="Google Shape;1608;gb3b9f59a8b_3_230"/>
          <p:cNvSpPr txBox="1"/>
          <p:nvPr/>
        </p:nvSpPr>
        <p:spPr>
          <a:xfrm>
            <a:off x="5161093" y="1621261"/>
            <a:ext cx="18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9" name="Google Shape;1609;gb3b9f59a8b_3_230"/>
          <p:cNvGrpSpPr/>
          <p:nvPr/>
        </p:nvGrpSpPr>
        <p:grpSpPr>
          <a:xfrm>
            <a:off x="4255967" y="2443040"/>
            <a:ext cx="3680136" cy="984900"/>
            <a:chOff x="3442447" y="2415986"/>
            <a:chExt cx="3680136" cy="984900"/>
          </a:xfrm>
        </p:grpSpPr>
        <p:sp>
          <p:nvSpPr>
            <p:cNvPr id="1610" name="Google Shape;1610;gb3b9f59a8b_3_230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1" name="Google Shape;1611;gb3b9f59a8b_3_230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2" name="Google Shape;1612;gb3b9f59a8b_3_230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3" name="Google Shape;1613;gb3b9f59a8b_3_230"/>
          <p:cNvGrpSpPr/>
          <p:nvPr/>
        </p:nvGrpSpPr>
        <p:grpSpPr>
          <a:xfrm>
            <a:off x="4255967" y="3541818"/>
            <a:ext cx="3680136" cy="984900"/>
            <a:chOff x="3442447" y="2415986"/>
            <a:chExt cx="3680136" cy="984900"/>
          </a:xfrm>
        </p:grpSpPr>
        <p:sp>
          <p:nvSpPr>
            <p:cNvPr id="1614" name="Google Shape;1614;gb3b9f59a8b_3_230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5" name="Google Shape;1615;gb3b9f59a8b_3_230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6" name="Google Shape;1616;gb3b9f59a8b_3_230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7" name="Google Shape;1617;gb3b9f59a8b_3_230"/>
          <p:cNvSpPr/>
          <p:nvPr/>
        </p:nvSpPr>
        <p:spPr>
          <a:xfrm>
            <a:off x="5497578" y="4916143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gb3b9f59a8b_3_230"/>
          <p:cNvSpPr/>
          <p:nvPr/>
        </p:nvSpPr>
        <p:spPr>
          <a:xfrm>
            <a:off x="8710159" y="2239159"/>
            <a:ext cx="1346895" cy="68938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배송지 삭제 버튼 클릭</a:t>
            </a:r>
            <a:endParaRPr/>
          </a:p>
        </p:txBody>
      </p:sp>
      <p:cxnSp>
        <p:nvCxnSpPr>
          <p:cNvPr id="1619" name="Google Shape;1619;gb3b9f59a8b_3_230"/>
          <p:cNvCxnSpPr>
            <a:stCxn id="1618" idx="1"/>
          </p:cNvCxnSpPr>
          <p:nvPr/>
        </p:nvCxnSpPr>
        <p:spPr>
          <a:xfrm rot="10800000">
            <a:off x="7846459" y="2582051"/>
            <a:ext cx="8637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20" name="Google Shape;1620;gb3b9f59a8b_3_23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621" name="Google Shape;1621;gb3b9f59a8b_3_23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22" name="Google Shape;1622;gb3b9f59a8b_3_230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623" name="Google Shape;1623;gb3b9f59a8b_3_230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4" name="Google Shape;1624;gb3b9f59a8b_3_230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4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0" name="Google Shape;1630;p94"/>
          <p:cNvSpPr txBox="1"/>
          <p:nvPr/>
        </p:nvSpPr>
        <p:spPr>
          <a:xfrm>
            <a:off x="0" y="-12654"/>
            <a:ext cx="13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1" name="Google Shape;1631;p94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1632;p94"/>
          <p:cNvSpPr txBox="1"/>
          <p:nvPr/>
        </p:nvSpPr>
        <p:spPr>
          <a:xfrm>
            <a:off x="5161093" y="1621261"/>
            <a:ext cx="18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3" name="Google Shape;1633;p94"/>
          <p:cNvGrpSpPr/>
          <p:nvPr/>
        </p:nvGrpSpPr>
        <p:grpSpPr>
          <a:xfrm>
            <a:off x="4255967" y="2443040"/>
            <a:ext cx="3680136" cy="984900"/>
            <a:chOff x="3442447" y="2415986"/>
            <a:chExt cx="3680136" cy="984900"/>
          </a:xfrm>
        </p:grpSpPr>
        <p:sp>
          <p:nvSpPr>
            <p:cNvPr id="1634" name="Google Shape;1634;p94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5" name="Google Shape;1635;p94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6" name="Google Shape;1636;p94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7" name="Google Shape;1637;p94"/>
          <p:cNvGrpSpPr/>
          <p:nvPr/>
        </p:nvGrpSpPr>
        <p:grpSpPr>
          <a:xfrm>
            <a:off x="4255967" y="3541818"/>
            <a:ext cx="3680136" cy="984900"/>
            <a:chOff x="3442447" y="2415986"/>
            <a:chExt cx="3680136" cy="984900"/>
          </a:xfrm>
        </p:grpSpPr>
        <p:sp>
          <p:nvSpPr>
            <p:cNvPr id="1638" name="Google Shape;1638;p94"/>
            <p:cNvSpPr/>
            <p:nvPr/>
          </p:nvSpPr>
          <p:spPr>
            <a:xfrm>
              <a:off x="3442447" y="2415986"/>
              <a:ext cx="3675600" cy="94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9" name="Google Shape;1639;p94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0" name="Google Shape;1640;p94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1" name="Google Shape;1641;p94"/>
          <p:cNvSpPr/>
          <p:nvPr/>
        </p:nvSpPr>
        <p:spPr>
          <a:xfrm>
            <a:off x="5497578" y="4916143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2" name="Google Shape;1642;p94"/>
          <p:cNvGrpSpPr/>
          <p:nvPr/>
        </p:nvGrpSpPr>
        <p:grpSpPr>
          <a:xfrm>
            <a:off x="3807618" y="1921223"/>
            <a:ext cx="4697400" cy="2032800"/>
            <a:chOff x="3747247" y="197225"/>
            <a:chExt cx="4697400" cy="2032800"/>
          </a:xfrm>
        </p:grpSpPr>
        <p:sp>
          <p:nvSpPr>
            <p:cNvPr id="1643" name="Google Shape;1643;p94"/>
            <p:cNvSpPr/>
            <p:nvPr/>
          </p:nvSpPr>
          <p:spPr>
            <a:xfrm>
              <a:off x="3747247" y="197225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배송지를 삭제하시겠습니까?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4" name="Google Shape;1644;p94"/>
            <p:cNvSpPr/>
            <p:nvPr/>
          </p:nvSpPr>
          <p:spPr>
            <a:xfrm>
              <a:off x="4225068" y="1501842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p94"/>
          <p:cNvSpPr/>
          <p:nvPr/>
        </p:nvSpPr>
        <p:spPr>
          <a:xfrm>
            <a:off x="6428252" y="3225840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6" name="Google Shape;1646;p9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647" name="Google Shape;1647;p9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48" name="Google Shape;1648;p94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649" name="Google Shape;1649;p94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0" name="Google Shape;1650;p94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5" name="Google Shape;1655;p3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656" name="Google Shape;1656;p3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57" name="Google Shape;1657;p3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658" name="Google Shape;1658;p3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9" name="Google Shape;1659;p3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60" name="Google Shape;1660;p3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1" name="Google Shape;1661;p31"/>
          <p:cNvSpPr txBox="1"/>
          <p:nvPr/>
        </p:nvSpPr>
        <p:spPr>
          <a:xfrm>
            <a:off x="0" y="-12654"/>
            <a:ext cx="160172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삭제하기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2" name="Google Shape;1662;p31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3" name="Google Shape;1663;p31"/>
          <p:cNvSpPr txBox="1"/>
          <p:nvPr/>
        </p:nvSpPr>
        <p:spPr>
          <a:xfrm>
            <a:off x="4824609" y="1631804"/>
            <a:ext cx="2542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4" name="Google Shape;1664;p31"/>
          <p:cNvGrpSpPr/>
          <p:nvPr/>
        </p:nvGrpSpPr>
        <p:grpSpPr>
          <a:xfrm>
            <a:off x="4255967" y="2443040"/>
            <a:ext cx="3680059" cy="984885"/>
            <a:chOff x="3442447" y="2415986"/>
            <a:chExt cx="3680059" cy="984885"/>
          </a:xfrm>
        </p:grpSpPr>
        <p:sp>
          <p:nvSpPr>
            <p:cNvPr id="1665" name="Google Shape;1665;p31"/>
            <p:cNvSpPr/>
            <p:nvPr/>
          </p:nvSpPr>
          <p:spPr>
            <a:xfrm>
              <a:off x="3442447" y="2415986"/>
              <a:ext cx="3675529" cy="94577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6" name="Google Shape;1666;p31"/>
            <p:cNvSpPr txBox="1"/>
            <p:nvPr/>
          </p:nvSpPr>
          <p:spPr>
            <a:xfrm>
              <a:off x="3442447" y="2415986"/>
              <a:ext cx="2536272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금천구 가산동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7" name="Google Shape;1667;p31"/>
            <p:cNvSpPr txBox="1"/>
            <p:nvPr/>
          </p:nvSpPr>
          <p:spPr>
            <a:xfrm>
              <a:off x="6213283" y="2415986"/>
              <a:ext cx="9092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31"/>
          <p:cNvGrpSpPr/>
          <p:nvPr/>
        </p:nvGrpSpPr>
        <p:grpSpPr>
          <a:xfrm>
            <a:off x="4255967" y="3541818"/>
            <a:ext cx="3680059" cy="984885"/>
            <a:chOff x="3442447" y="2415986"/>
            <a:chExt cx="3680059" cy="984885"/>
          </a:xfrm>
        </p:grpSpPr>
        <p:sp>
          <p:nvSpPr>
            <p:cNvPr id="1669" name="Google Shape;1669;p31"/>
            <p:cNvSpPr/>
            <p:nvPr/>
          </p:nvSpPr>
          <p:spPr>
            <a:xfrm>
              <a:off x="3442447" y="2415986"/>
              <a:ext cx="3675529" cy="94577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0" name="Google Shape;1670;p31"/>
            <p:cNvSpPr txBox="1"/>
            <p:nvPr/>
          </p:nvSpPr>
          <p:spPr>
            <a:xfrm>
              <a:off x="3442447" y="2415986"/>
              <a:ext cx="2536272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서울특별시 동작구 상도동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상세주소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1" name="Google Shape;1671;p31"/>
            <p:cNvSpPr txBox="1"/>
            <p:nvPr/>
          </p:nvSpPr>
          <p:spPr>
            <a:xfrm>
              <a:off x="6213283" y="2415986"/>
              <a:ext cx="9092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2" name="Google Shape;1672;p31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3" name="Google Shape;1673;p31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1674" name="Google Shape;1674;p31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배송지를 삭제했습니다.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b3b9f59a8b_3_6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1" name="Google Shape;1681;gb3b9f59a8b_3_67"/>
          <p:cNvSpPr txBox="1"/>
          <p:nvPr/>
        </p:nvSpPr>
        <p:spPr>
          <a:xfrm>
            <a:off x="0" y="-12654"/>
            <a:ext cx="1332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삭제 완료된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2" name="Google Shape;1682;gb3b9f59a8b_3_67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3" name="Google Shape;1683;gb3b9f59a8b_3_67"/>
          <p:cNvSpPr txBox="1"/>
          <p:nvPr/>
        </p:nvSpPr>
        <p:spPr>
          <a:xfrm>
            <a:off x="5161528" y="1639650"/>
            <a:ext cx="18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4" name="Google Shape;1684;gb3b9f59a8b_3_67"/>
          <p:cNvGrpSpPr/>
          <p:nvPr/>
        </p:nvGrpSpPr>
        <p:grpSpPr>
          <a:xfrm>
            <a:off x="4255967" y="2443040"/>
            <a:ext cx="3680136" cy="1120512"/>
            <a:chOff x="3442447" y="2415986"/>
            <a:chExt cx="3680136" cy="1120512"/>
          </a:xfrm>
        </p:grpSpPr>
        <p:sp>
          <p:nvSpPr>
            <p:cNvPr id="1685" name="Google Shape;1685;gb3b9f59a8b_3_67"/>
            <p:cNvSpPr/>
            <p:nvPr/>
          </p:nvSpPr>
          <p:spPr>
            <a:xfrm>
              <a:off x="3442455" y="2415998"/>
              <a:ext cx="3675600" cy="1120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6" name="Google Shape;1686;gb3b9f59a8b_3_67"/>
            <p:cNvSpPr txBox="1"/>
            <p:nvPr/>
          </p:nvSpPr>
          <p:spPr>
            <a:xfrm>
              <a:off x="3442447" y="2415986"/>
              <a:ext cx="25362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</a:t>
              </a: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(기본배송지)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 금천구 범안로12길 29-14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태성팰리스 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길동이 | 010-1234-1234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7" name="Google Shape;1687;gb3b9f59a8b_3_67"/>
            <p:cNvSpPr txBox="1"/>
            <p:nvPr/>
          </p:nvSpPr>
          <p:spPr>
            <a:xfrm>
              <a:off x="6213283" y="2415986"/>
              <a:ext cx="90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gb3b9f59a8b_3_67"/>
          <p:cNvSpPr/>
          <p:nvPr/>
        </p:nvSpPr>
        <p:spPr>
          <a:xfrm>
            <a:off x="5497578" y="4916143"/>
            <a:ext cx="1192200" cy="5043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9" name="Google Shape;1689;gb3b9f59a8b_3_6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690" name="Google Shape;1690;gb3b9f59a8b_3_6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91" name="Google Shape;1691;gb3b9f59a8b_3_67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692" name="Google Shape;1692;gb3b9f59a8b_3_67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3" name="Google Shape;1693;gb3b9f59a8b_3_67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aa48695067_1_19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9" name="Google Shape;1699;gaa48695067_1_19"/>
          <p:cNvSpPr txBox="1"/>
          <p:nvPr/>
        </p:nvSpPr>
        <p:spPr>
          <a:xfrm>
            <a:off x="0" y="-12654"/>
            <a:ext cx="133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0" name="Google Shape;1700;gaa48695067_1_19"/>
          <p:cNvSpPr/>
          <p:nvPr/>
        </p:nvSpPr>
        <p:spPr>
          <a:xfrm>
            <a:off x="1311088" y="1621261"/>
            <a:ext cx="9569700" cy="418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1" name="Google Shape;1701;gaa48695067_1_19"/>
          <p:cNvSpPr txBox="1"/>
          <p:nvPr/>
        </p:nvSpPr>
        <p:spPr>
          <a:xfrm>
            <a:off x="4960682" y="1890663"/>
            <a:ext cx="22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gaa48695067_1_19"/>
          <p:cNvSpPr txBox="1"/>
          <p:nvPr/>
        </p:nvSpPr>
        <p:spPr>
          <a:xfrm>
            <a:off x="4932059" y="2546007"/>
            <a:ext cx="23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정보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gaa48695067_1_19"/>
          <p:cNvSpPr/>
          <p:nvPr/>
        </p:nvSpPr>
        <p:spPr>
          <a:xfrm>
            <a:off x="4585446" y="3147952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aa48695067_1_19"/>
          <p:cNvSpPr/>
          <p:nvPr/>
        </p:nvSpPr>
        <p:spPr>
          <a:xfrm>
            <a:off x="4585446" y="3751048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gaa48695067_1_19"/>
          <p:cNvSpPr/>
          <p:nvPr/>
        </p:nvSpPr>
        <p:spPr>
          <a:xfrm>
            <a:off x="4585446" y="4354140"/>
            <a:ext cx="3021000" cy="2958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gaa48695067_1_19"/>
          <p:cNvSpPr/>
          <p:nvPr/>
        </p:nvSpPr>
        <p:spPr>
          <a:xfrm>
            <a:off x="2411495" y="4229890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회원탈퇴 클릭</a:t>
            </a:r>
            <a:endParaRPr/>
          </a:p>
        </p:txBody>
      </p:sp>
      <p:cxnSp>
        <p:nvCxnSpPr>
          <p:cNvPr id="1707" name="Google Shape;1707;gaa48695067_1_19"/>
          <p:cNvCxnSpPr>
            <a:stCxn id="1706" idx="3"/>
            <a:endCxn id="1705" idx="1"/>
          </p:cNvCxnSpPr>
          <p:nvPr/>
        </p:nvCxnSpPr>
        <p:spPr>
          <a:xfrm>
            <a:off x="3935171" y="4502040"/>
            <a:ext cx="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08" name="Google Shape;1708;gaa48695067_1_1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709" name="Google Shape;1709;gaa48695067_1_1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10" name="Google Shape;1710;gaa48695067_1_19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711" name="Google Shape;1711;gaa48695067_1_19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2" name="Google Shape;1712;gaa48695067_1_19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8" name="Google Shape;1718;p37"/>
          <p:cNvSpPr txBox="1"/>
          <p:nvPr/>
        </p:nvSpPr>
        <p:spPr>
          <a:xfrm>
            <a:off x="0" y="-12654"/>
            <a:ext cx="1386918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회원탈퇴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9" name="Google Shape;1719;p37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0" name="Google Shape;1720;p37"/>
          <p:cNvSpPr txBox="1"/>
          <p:nvPr/>
        </p:nvSpPr>
        <p:spPr>
          <a:xfrm>
            <a:off x="5386318" y="1701881"/>
            <a:ext cx="1414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7"/>
          <p:cNvSpPr/>
          <p:nvPr/>
        </p:nvSpPr>
        <p:spPr>
          <a:xfrm>
            <a:off x="4188731" y="2984164"/>
            <a:ext cx="3810000" cy="3944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입력해주세요.</a:t>
            </a:r>
            <a:endParaRPr b="0" i="0" sz="18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2" name="Google Shape;1722;p37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37"/>
          <p:cNvSpPr/>
          <p:nvPr/>
        </p:nvSpPr>
        <p:spPr>
          <a:xfrm>
            <a:off x="3259908" y="4896211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입력 후 확인 클릭</a:t>
            </a:r>
            <a:endParaRPr/>
          </a:p>
        </p:txBody>
      </p:sp>
      <p:cxnSp>
        <p:nvCxnSpPr>
          <p:cNvPr id="1724" name="Google Shape;1724;p37"/>
          <p:cNvCxnSpPr>
            <a:stCxn id="1723" idx="3"/>
            <a:endCxn id="1722" idx="1"/>
          </p:cNvCxnSpPr>
          <p:nvPr/>
        </p:nvCxnSpPr>
        <p:spPr>
          <a:xfrm>
            <a:off x="4783584" y="5168361"/>
            <a:ext cx="7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25" name="Google Shape;1725;p3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726" name="Google Shape;1726;p3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27" name="Google Shape;1727;p37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728" name="Google Shape;1728;p37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3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735" name="Google Shape;1735;p3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36" name="Google Shape;1736;p38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737" name="Google Shape;1737;p38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8" name="Google Shape;1738;p38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39" name="Google Shape;1739;p3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0" name="Google Shape;1740;p38"/>
          <p:cNvSpPr txBox="1"/>
          <p:nvPr/>
        </p:nvSpPr>
        <p:spPr>
          <a:xfrm>
            <a:off x="0" y="-12654"/>
            <a:ext cx="1386918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회원탈퇴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1" name="Google Shape;1741;p38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2" name="Google Shape;1742;p38"/>
          <p:cNvSpPr txBox="1"/>
          <p:nvPr/>
        </p:nvSpPr>
        <p:spPr>
          <a:xfrm>
            <a:off x="5386318" y="1701881"/>
            <a:ext cx="1414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38"/>
          <p:cNvSpPr/>
          <p:nvPr/>
        </p:nvSpPr>
        <p:spPr>
          <a:xfrm>
            <a:off x="4188731" y="2984164"/>
            <a:ext cx="3810000" cy="3944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입력해주세요.</a:t>
            </a:r>
            <a:endParaRPr b="0" i="0" sz="1800" u="none" cap="none" strike="noStrik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4" name="Google Shape;1744;p38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5" name="Google Shape;1745;p38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1746" name="Google Shape;1746;p38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비밀번호가 일치하지 않습니다.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8" name="Google Shape;1748;p38"/>
          <p:cNvSpPr/>
          <p:nvPr/>
        </p:nvSpPr>
        <p:spPr>
          <a:xfrm>
            <a:off x="1862581" y="2472922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비밀번호가 일치하지 않을때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9" name="Google Shape;1749;p38"/>
          <p:cNvCxnSpPr>
            <a:stCxn id="1743" idx="3"/>
            <a:endCxn id="1746" idx="2"/>
          </p:cNvCxnSpPr>
          <p:nvPr/>
        </p:nvCxnSpPr>
        <p:spPr>
          <a:xfrm rot="10800000">
            <a:off x="6096131" y="2230088"/>
            <a:ext cx="1902600" cy="95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3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5" name="Google Shape;1755;p39"/>
          <p:cNvSpPr txBox="1"/>
          <p:nvPr/>
        </p:nvSpPr>
        <p:spPr>
          <a:xfrm>
            <a:off x="0" y="-12654"/>
            <a:ext cx="1386918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회원탈퇴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탈퇴하기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6" name="Google Shape;1756;p39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7" name="Google Shape;1757;p39"/>
          <p:cNvSpPr txBox="1"/>
          <p:nvPr/>
        </p:nvSpPr>
        <p:spPr>
          <a:xfrm>
            <a:off x="5386318" y="1701881"/>
            <a:ext cx="1414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9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9"/>
          <p:cNvSpPr txBox="1"/>
          <p:nvPr/>
        </p:nvSpPr>
        <p:spPr>
          <a:xfrm>
            <a:off x="3834138" y="2229431"/>
            <a:ext cx="45191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ko-KR" sz="1400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회원탈퇴를 하기 전에 안내사항을 꼭 확인 해 주세요.</a:t>
            </a:r>
            <a:endParaRPr b="0" i="0" sz="2400" u="none" cap="none" strike="noStrike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0" name="Google Shape;1760;p39"/>
          <p:cNvSpPr txBox="1"/>
          <p:nvPr/>
        </p:nvSpPr>
        <p:spPr>
          <a:xfrm>
            <a:off x="2909766" y="2951946"/>
            <a:ext cx="63679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및 서비스 이용기록 삭제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및 서비스 이용기록, 결제정보는 탈퇴 한 시점으로부터 2년 동안 유지되며 2년 후 영구 삭제됩니다.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된 데이터는 복구되지 않습니다.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1" name="Google Shape;1761;p39"/>
          <p:cNvSpPr/>
          <p:nvPr/>
        </p:nvSpPr>
        <p:spPr>
          <a:xfrm>
            <a:off x="3259908" y="4896211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탈퇴하기 버튼 클릭</a:t>
            </a:r>
            <a:endParaRPr/>
          </a:p>
        </p:txBody>
      </p:sp>
      <p:cxnSp>
        <p:nvCxnSpPr>
          <p:cNvPr id="1762" name="Google Shape;1762;p39"/>
          <p:cNvCxnSpPr>
            <a:stCxn id="1761" idx="3"/>
          </p:cNvCxnSpPr>
          <p:nvPr/>
        </p:nvCxnSpPr>
        <p:spPr>
          <a:xfrm>
            <a:off x="4783584" y="5168361"/>
            <a:ext cx="71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63" name="Google Shape;1763;p3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764" name="Google Shape;1764;p3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65" name="Google Shape;1765;p39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766" name="Google Shape;1766;p39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7" name="Google Shape;1767;p39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3" name="Google Shape;1773;p40"/>
          <p:cNvSpPr txBox="1"/>
          <p:nvPr/>
        </p:nvSpPr>
        <p:spPr>
          <a:xfrm>
            <a:off x="0" y="-12654"/>
            <a:ext cx="1386918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회원탈퇴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탈퇴하기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4" name="Google Shape;1774;p40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5" name="Google Shape;1775;p40"/>
          <p:cNvSpPr txBox="1"/>
          <p:nvPr/>
        </p:nvSpPr>
        <p:spPr>
          <a:xfrm>
            <a:off x="5386318" y="1701881"/>
            <a:ext cx="1414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0"/>
          <p:cNvSpPr/>
          <p:nvPr/>
        </p:nvSpPr>
        <p:spPr>
          <a:xfrm>
            <a:off x="5497578" y="4916143"/>
            <a:ext cx="1192306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40"/>
          <p:cNvSpPr txBox="1"/>
          <p:nvPr/>
        </p:nvSpPr>
        <p:spPr>
          <a:xfrm>
            <a:off x="3834138" y="2229431"/>
            <a:ext cx="45191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b="0" i="0" lang="ko-KR" sz="1400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회원탈퇴를 하기 전에 안내사항을 꼭 확인 해 주세요.</a:t>
            </a:r>
            <a:endParaRPr b="0" i="0" sz="2400" u="none" cap="none" strike="noStrike">
              <a:solidFill>
                <a:srgbClr val="AEABA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8" name="Google Shape;1778;p40"/>
          <p:cNvSpPr txBox="1"/>
          <p:nvPr/>
        </p:nvSpPr>
        <p:spPr>
          <a:xfrm>
            <a:off x="2909766" y="2951946"/>
            <a:ext cx="63679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및 서비스 이용기록 삭제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및 서비스 이용기록, 결제정보는 탈퇴 한 시점으로부터 2년 동안 유지되며 2년 후 영구 삭제됩니다.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된 데이터는 복구되지 않습니다.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79" name="Google Shape;1779;p40"/>
          <p:cNvGrpSpPr/>
          <p:nvPr/>
        </p:nvGrpSpPr>
        <p:grpSpPr>
          <a:xfrm>
            <a:off x="3747247" y="1939337"/>
            <a:ext cx="4697508" cy="2032746"/>
            <a:chOff x="3747247" y="197225"/>
            <a:chExt cx="4697508" cy="2032746"/>
          </a:xfrm>
        </p:grpSpPr>
        <p:grpSp>
          <p:nvGrpSpPr>
            <p:cNvPr id="1780" name="Google Shape;1780;p40"/>
            <p:cNvGrpSpPr/>
            <p:nvPr/>
          </p:nvGrpSpPr>
          <p:grpSpPr>
            <a:xfrm>
              <a:off x="3747247" y="197225"/>
              <a:ext cx="4697508" cy="2032746"/>
              <a:chOff x="3747247" y="197225"/>
              <a:chExt cx="4697508" cy="2032746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3747247" y="197225"/>
                <a:ext cx="4697508" cy="203274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탈퇴 하시겠습니까?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4325468" y="1557617"/>
                <a:ext cx="1622612" cy="510988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rgbClr val="FFEB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3" name="Google Shape;1783;p40"/>
            <p:cNvSpPr/>
            <p:nvPr/>
          </p:nvSpPr>
          <p:spPr>
            <a:xfrm>
              <a:off x="6259602" y="1555376"/>
              <a:ext cx="1622612" cy="510988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84" name="Google Shape;1784;p40"/>
          <p:cNvSpPr/>
          <p:nvPr/>
        </p:nvSpPr>
        <p:spPr>
          <a:xfrm>
            <a:off x="1497926" y="3267705"/>
            <a:ext cx="2234625" cy="5750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 클릭 시 회원 탈퇴 완료 페이지로 이동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5" name="Google Shape;1785;p40"/>
          <p:cNvCxnSpPr>
            <a:stCxn id="1784" idx="3"/>
            <a:endCxn id="1782" idx="1"/>
          </p:cNvCxnSpPr>
          <p:nvPr/>
        </p:nvCxnSpPr>
        <p:spPr>
          <a:xfrm>
            <a:off x="3732551" y="3555223"/>
            <a:ext cx="59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6" name="Google Shape;1786;p40"/>
          <p:cNvSpPr/>
          <p:nvPr/>
        </p:nvSpPr>
        <p:spPr>
          <a:xfrm>
            <a:off x="8459451" y="3267752"/>
            <a:ext cx="2497659" cy="5750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클릭 시 회원 탈퇴 진행 취소 및 swal창만 없어짐</a:t>
            </a:r>
            <a:endParaRPr/>
          </a:p>
        </p:txBody>
      </p:sp>
      <p:cxnSp>
        <p:nvCxnSpPr>
          <p:cNvPr id="1787" name="Google Shape;1787;p40"/>
          <p:cNvCxnSpPr>
            <a:stCxn id="1786" idx="1"/>
            <a:endCxn id="1783" idx="3"/>
          </p:cNvCxnSpPr>
          <p:nvPr/>
        </p:nvCxnSpPr>
        <p:spPr>
          <a:xfrm rot="10800000">
            <a:off x="7882251" y="3552870"/>
            <a:ext cx="5772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88" name="Google Shape;1788;p4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789" name="Google Shape;1789;p4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90" name="Google Shape;1790;p40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791" name="Google Shape;1791;p40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2" name="Google Shape;1792;p40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7" name="Google Shape;1797;p4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798" name="Google Shape;1798;p4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99" name="Google Shape;1799;p4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800" name="Google Shape;1800;p4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1" name="Google Shape;1801;p4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2" name="Google Shape;1802;p4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3" name="Google Shape;1803;p41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4" name="Google Shape;1804;p41"/>
          <p:cNvSpPr txBox="1"/>
          <p:nvPr/>
        </p:nvSpPr>
        <p:spPr>
          <a:xfrm>
            <a:off x="5386318" y="1701881"/>
            <a:ext cx="1414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41"/>
          <p:cNvSpPr/>
          <p:nvPr/>
        </p:nvSpPr>
        <p:spPr>
          <a:xfrm>
            <a:off x="5037001" y="4903901"/>
            <a:ext cx="2113457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41"/>
          <p:cNvSpPr txBox="1"/>
          <p:nvPr/>
        </p:nvSpPr>
        <p:spPr>
          <a:xfrm>
            <a:off x="2909766" y="2951946"/>
            <a:ext cx="636792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완료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 주셔서 감사합니다.</a:t>
            </a:r>
            <a:endParaRPr b="0" i="0" sz="160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7" name="Google Shape;1807;p41"/>
          <p:cNvSpPr txBox="1"/>
          <p:nvPr/>
        </p:nvSpPr>
        <p:spPr>
          <a:xfrm>
            <a:off x="0" y="-12654"/>
            <a:ext cx="1633781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회원정보수정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회원탈퇴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비밀번호 입력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탈퇴하기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탈퇴 완료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확인(메인 페이지)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41"/>
          <p:cNvSpPr/>
          <p:nvPr/>
        </p:nvSpPr>
        <p:spPr>
          <a:xfrm>
            <a:off x="1875934" y="4883969"/>
            <a:ext cx="2557508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 클릭 시 로그아웃 된 메인페이지 이동</a:t>
            </a:r>
            <a:endParaRPr/>
          </a:p>
        </p:txBody>
      </p:sp>
      <p:cxnSp>
        <p:nvCxnSpPr>
          <p:cNvPr id="1809" name="Google Shape;1809;p41"/>
          <p:cNvCxnSpPr>
            <a:stCxn id="1808" idx="3"/>
            <a:endCxn id="1805" idx="1"/>
          </p:cNvCxnSpPr>
          <p:nvPr/>
        </p:nvCxnSpPr>
        <p:spPr>
          <a:xfrm>
            <a:off x="4433442" y="5156119"/>
            <a:ext cx="60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b797c68355_0_0"/>
          <p:cNvGrpSpPr/>
          <p:nvPr/>
        </p:nvGrpSpPr>
        <p:grpSpPr>
          <a:xfrm>
            <a:off x="1311088" y="197225"/>
            <a:ext cx="9569700" cy="1358100"/>
            <a:chOff x="1311088" y="197225"/>
            <a:chExt cx="9569700" cy="1358100"/>
          </a:xfrm>
        </p:grpSpPr>
        <p:sp>
          <p:nvSpPr>
            <p:cNvPr id="168" name="Google Shape;168;gb797c68355_0_0"/>
            <p:cNvSpPr/>
            <p:nvPr/>
          </p:nvSpPr>
          <p:spPr>
            <a:xfrm>
              <a:off x="1311088" y="197225"/>
              <a:ext cx="9569700" cy="1358100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9" name="Google Shape;169;gb797c68355_0_0"/>
            <p:cNvGrpSpPr/>
            <p:nvPr/>
          </p:nvGrpSpPr>
          <p:grpSpPr>
            <a:xfrm>
              <a:off x="8447451" y="1037270"/>
              <a:ext cx="2340979" cy="349500"/>
              <a:chOff x="1406340" y="1057835"/>
              <a:chExt cx="2340979" cy="349500"/>
            </a:xfrm>
          </p:grpSpPr>
          <p:sp>
            <p:nvSpPr>
              <p:cNvPr id="170" name="Google Shape;170;gb797c68355_0_0"/>
              <p:cNvSpPr/>
              <p:nvPr/>
            </p:nvSpPr>
            <p:spPr>
              <a:xfrm>
                <a:off x="2624419" y="1057835"/>
                <a:ext cx="1122900" cy="349500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gb797c68355_0_0"/>
              <p:cNvSpPr/>
              <p:nvPr/>
            </p:nvSpPr>
            <p:spPr>
              <a:xfrm>
                <a:off x="1406340" y="1057835"/>
                <a:ext cx="1122900" cy="349500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gb797c68355_0_0"/>
          <p:cNvSpPr/>
          <p:nvPr/>
        </p:nvSpPr>
        <p:spPr>
          <a:xfrm>
            <a:off x="1311090" y="1555322"/>
            <a:ext cx="9569700" cy="417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b797c68355_0_0"/>
          <p:cNvSpPr/>
          <p:nvPr/>
        </p:nvSpPr>
        <p:spPr>
          <a:xfrm>
            <a:off x="1311088" y="5733718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b797c68355_0_0"/>
          <p:cNvSpPr txBox="1"/>
          <p:nvPr/>
        </p:nvSpPr>
        <p:spPr>
          <a:xfrm>
            <a:off x="0" y="-12654"/>
            <a:ext cx="182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되지 않음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b797c68355_0_0"/>
          <p:cNvSpPr txBox="1"/>
          <p:nvPr/>
        </p:nvSpPr>
        <p:spPr>
          <a:xfrm>
            <a:off x="4996028" y="1636578"/>
            <a:ext cx="219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gb797c68355_0_0"/>
          <p:cNvCxnSpPr>
            <a:stCxn id="177" idx="3"/>
          </p:cNvCxnSpPr>
          <p:nvPr/>
        </p:nvCxnSpPr>
        <p:spPr>
          <a:xfrm>
            <a:off x="2293993" y="3429056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b797c68355_0_0"/>
          <p:cNvSpPr/>
          <p:nvPr/>
        </p:nvSpPr>
        <p:spPr>
          <a:xfrm>
            <a:off x="1348693" y="3205106"/>
            <a:ext cx="945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797c68355_0_0"/>
          <p:cNvSpPr/>
          <p:nvPr/>
        </p:nvSpPr>
        <p:spPr>
          <a:xfrm>
            <a:off x="3499750" y="2396050"/>
            <a:ext cx="5094000" cy="809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b797c68355_0_0"/>
          <p:cNvSpPr/>
          <p:nvPr/>
        </p:nvSpPr>
        <p:spPr>
          <a:xfrm>
            <a:off x="3458125" y="4466700"/>
            <a:ext cx="5094000" cy="809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797c68355_0_0"/>
          <p:cNvSpPr/>
          <p:nvPr/>
        </p:nvSpPr>
        <p:spPr>
          <a:xfrm>
            <a:off x="3458125" y="3431375"/>
            <a:ext cx="5094000" cy="809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5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5" name="Google Shape;1815;p95"/>
          <p:cNvSpPr/>
          <p:nvPr/>
        </p:nvSpPr>
        <p:spPr>
          <a:xfrm>
            <a:off x="9665530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6" name="Google Shape;1816;p95"/>
          <p:cNvSpPr/>
          <p:nvPr/>
        </p:nvSpPr>
        <p:spPr>
          <a:xfrm>
            <a:off x="8447451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95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18" name="Google Shape;1818;p95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9" name="Google Shape;1819;p95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95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1" name="Google Shape;1821;p95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9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3" name="Google Shape;1823;p95"/>
          <p:cNvSpPr txBox="1"/>
          <p:nvPr/>
        </p:nvSpPr>
        <p:spPr>
          <a:xfrm>
            <a:off x="0" y="-12654"/>
            <a:ext cx="130516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사이드 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4" name="Google Shape;1824;p95"/>
          <p:cNvSpPr/>
          <p:nvPr/>
        </p:nvSpPr>
        <p:spPr>
          <a:xfrm>
            <a:off x="1305164" y="1621721"/>
            <a:ext cx="9569825" cy="4178443"/>
          </a:xfrm>
          <a:prstGeom prst="rect">
            <a:avLst/>
          </a:prstGeom>
          <a:solidFill>
            <a:srgbClr val="D0CECE">
              <a:alpha val="7372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25" name="Google Shape;1825;p95"/>
          <p:cNvGrpSpPr/>
          <p:nvPr/>
        </p:nvGrpSpPr>
        <p:grpSpPr>
          <a:xfrm>
            <a:off x="5822081" y="1538700"/>
            <a:ext cx="5052908" cy="4279879"/>
            <a:chOff x="1311087" y="1611407"/>
            <a:chExt cx="9569824" cy="4188758"/>
          </a:xfrm>
        </p:grpSpPr>
        <p:sp>
          <p:nvSpPr>
            <p:cNvPr id="1826" name="Google Shape;1826;p95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7" name="Google Shape;1827;p95"/>
            <p:cNvSpPr/>
            <p:nvPr/>
          </p:nvSpPr>
          <p:spPr>
            <a:xfrm>
              <a:off x="4248433" y="2684894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95"/>
            <p:cNvSpPr txBox="1"/>
            <p:nvPr/>
          </p:nvSpPr>
          <p:spPr>
            <a:xfrm>
              <a:off x="4655001" y="1766900"/>
              <a:ext cx="2562390" cy="4616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9" name="Google Shape;1829;p95"/>
            <p:cNvSpPr/>
            <p:nvPr/>
          </p:nvSpPr>
          <p:spPr>
            <a:xfrm>
              <a:off x="4248431" y="3276493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95"/>
            <p:cNvSpPr/>
            <p:nvPr/>
          </p:nvSpPr>
          <p:spPr>
            <a:xfrm>
              <a:off x="4248431" y="3868092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95"/>
            <p:cNvSpPr/>
            <p:nvPr/>
          </p:nvSpPr>
          <p:spPr>
            <a:xfrm>
              <a:off x="4248431" y="4459691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2" name="Google Shape;1832;p95"/>
          <p:cNvSpPr/>
          <p:nvPr/>
        </p:nvSpPr>
        <p:spPr>
          <a:xfrm>
            <a:off x="9665531" y="1039420"/>
            <a:ext cx="1122827" cy="515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3" name="Google Shape;1833;p95"/>
          <p:cNvSpPr/>
          <p:nvPr/>
        </p:nvSpPr>
        <p:spPr>
          <a:xfrm>
            <a:off x="5303497" y="3118993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마일리지 내역 조회 클릭</a:t>
            </a:r>
            <a:endParaRPr/>
          </a:p>
        </p:txBody>
      </p:sp>
      <p:cxnSp>
        <p:nvCxnSpPr>
          <p:cNvPr id="1834" name="Google Shape;1834;p95"/>
          <p:cNvCxnSpPr>
            <a:stCxn id="1833" idx="3"/>
          </p:cNvCxnSpPr>
          <p:nvPr/>
        </p:nvCxnSpPr>
        <p:spPr>
          <a:xfrm>
            <a:off x="6827173" y="3391143"/>
            <a:ext cx="5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4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840" name="Google Shape;1840;p4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41" name="Google Shape;1841;p4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842" name="Google Shape;1842;p4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3" name="Google Shape;1843;p4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4" name="Google Shape;1844;p4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5" name="Google Shape;1845;p42"/>
          <p:cNvSpPr txBox="1"/>
          <p:nvPr/>
        </p:nvSpPr>
        <p:spPr>
          <a:xfrm>
            <a:off x="0" y="-12654"/>
            <a:ext cx="1749197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마일리지 내역 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6" name="Google Shape;1846;p42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7" name="Google Shape;1847;p42"/>
          <p:cNvSpPr txBox="1"/>
          <p:nvPr/>
        </p:nvSpPr>
        <p:spPr>
          <a:xfrm>
            <a:off x="4638587" y="1765255"/>
            <a:ext cx="29033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마일리지내역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42"/>
          <p:cNvSpPr txBox="1"/>
          <p:nvPr/>
        </p:nvSpPr>
        <p:spPr>
          <a:xfrm>
            <a:off x="3677579" y="2415986"/>
            <a:ext cx="4825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 마일리지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4,567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적립/사용 마일리지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9" name="Google Shape;1849;p42"/>
          <p:cNvGrpSpPr/>
          <p:nvPr/>
        </p:nvGrpSpPr>
        <p:grpSpPr>
          <a:xfrm>
            <a:off x="3747247" y="3246983"/>
            <a:ext cx="4825359" cy="794725"/>
            <a:chOff x="2901989" y="2277923"/>
            <a:chExt cx="4257868" cy="1081056"/>
          </a:xfrm>
        </p:grpSpPr>
        <p:sp>
          <p:nvSpPr>
            <p:cNvPr id="1850" name="Google Shape;1850;p42"/>
            <p:cNvSpPr/>
            <p:nvPr/>
          </p:nvSpPr>
          <p:spPr>
            <a:xfrm>
              <a:off x="3087657" y="2413539"/>
              <a:ext cx="82686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42"/>
            <p:cNvSpPr txBox="1"/>
            <p:nvPr/>
          </p:nvSpPr>
          <p:spPr>
            <a:xfrm>
              <a:off x="3914522" y="2425952"/>
              <a:ext cx="1589989" cy="784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05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적립 마일리지 : </a:t>
              </a:r>
              <a:r>
                <a:rPr b="0" i="0" lang="ko-KR" sz="1050" u="none" cap="none" strike="noStrike">
                  <a:solidFill>
                    <a:srgbClr val="AEABAB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(+) </a:t>
              </a: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3" name="Google Shape;1853;p42"/>
          <p:cNvSpPr txBox="1"/>
          <p:nvPr/>
        </p:nvSpPr>
        <p:spPr>
          <a:xfrm>
            <a:off x="8010496" y="33128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4" name="Google Shape;1854;p42"/>
          <p:cNvGrpSpPr/>
          <p:nvPr/>
        </p:nvGrpSpPr>
        <p:grpSpPr>
          <a:xfrm>
            <a:off x="3747247" y="4107593"/>
            <a:ext cx="4825359" cy="794725"/>
            <a:chOff x="3747247" y="4107593"/>
            <a:chExt cx="4825359" cy="794725"/>
          </a:xfrm>
        </p:grpSpPr>
        <p:grpSp>
          <p:nvGrpSpPr>
            <p:cNvPr id="1855" name="Google Shape;1855;p42"/>
            <p:cNvGrpSpPr/>
            <p:nvPr/>
          </p:nvGrpSpPr>
          <p:grpSpPr>
            <a:xfrm>
              <a:off x="3747247" y="4107593"/>
              <a:ext cx="4825359" cy="794725"/>
              <a:chOff x="2901989" y="2277923"/>
              <a:chExt cx="4257868" cy="1081056"/>
            </a:xfrm>
          </p:grpSpPr>
          <p:sp>
            <p:nvSpPr>
              <p:cNvPr id="1856" name="Google Shape;1856;p42"/>
              <p:cNvSpPr/>
              <p:nvPr/>
            </p:nvSpPr>
            <p:spPr>
              <a:xfrm>
                <a:off x="3087657" y="2413539"/>
                <a:ext cx="826865" cy="80982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 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42"/>
              <p:cNvSpPr txBox="1"/>
              <p:nvPr/>
            </p:nvSpPr>
            <p:spPr>
              <a:xfrm>
                <a:off x="3914522" y="2425952"/>
                <a:ext cx="1400140" cy="78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12.28 결제</a:t>
                </a:r>
                <a:endParaRPr b="0" i="0" sz="105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너구리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마일리지 : </a:t>
                </a:r>
                <a:r>
                  <a:rPr b="0" i="0" lang="ko-KR" sz="1050" u="none" cap="none" strike="noStrike">
                    <a:solidFill>
                      <a:srgbClr val="AEABAB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(-)</a:t>
                </a: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433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42"/>
              <p:cNvSpPr/>
              <p:nvPr/>
            </p:nvSpPr>
            <p:spPr>
              <a:xfrm>
                <a:off x="2901989" y="2277923"/>
                <a:ext cx="4257868" cy="108105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859" name="Google Shape;1859;p42"/>
            <p:cNvSpPr txBox="1"/>
            <p:nvPr/>
          </p:nvSpPr>
          <p:spPr>
            <a:xfrm>
              <a:off x="8010495" y="4187971"/>
              <a:ext cx="492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0" name="Google Shape;1860;p42"/>
          <p:cNvSpPr/>
          <p:nvPr/>
        </p:nvSpPr>
        <p:spPr>
          <a:xfrm>
            <a:off x="5033530" y="5122493"/>
            <a:ext cx="2113457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2"/>
          <p:cNvSpPr/>
          <p:nvPr/>
        </p:nvSpPr>
        <p:spPr>
          <a:xfrm>
            <a:off x="2380158" y="5103657"/>
            <a:ext cx="2113457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클릭 시 마이페이지 사이드 바 이동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2" name="Google Shape;1862;p42"/>
          <p:cNvCxnSpPr>
            <a:stCxn id="1857" idx="3"/>
            <a:endCxn id="1860" idx="1"/>
          </p:cNvCxnSpPr>
          <p:nvPr/>
        </p:nvCxnSpPr>
        <p:spPr>
          <a:xfrm flipH="1">
            <a:off x="5033382" y="4504955"/>
            <a:ext cx="1448100" cy="86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96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8" name="Google Shape;1868;p96"/>
          <p:cNvSpPr/>
          <p:nvPr/>
        </p:nvSpPr>
        <p:spPr>
          <a:xfrm>
            <a:off x="9665530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9" name="Google Shape;1869;p96"/>
          <p:cNvSpPr/>
          <p:nvPr/>
        </p:nvSpPr>
        <p:spPr>
          <a:xfrm>
            <a:off x="8447451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96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1" name="Google Shape;1871;p96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2" name="Google Shape;1872;p96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96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4" name="Google Shape;1874;p96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9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6" name="Google Shape;1876;p96"/>
          <p:cNvSpPr txBox="1"/>
          <p:nvPr/>
        </p:nvSpPr>
        <p:spPr>
          <a:xfrm>
            <a:off x="0" y="-12654"/>
            <a:ext cx="130516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사이드 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7" name="Google Shape;1877;p96"/>
          <p:cNvSpPr/>
          <p:nvPr/>
        </p:nvSpPr>
        <p:spPr>
          <a:xfrm>
            <a:off x="1305164" y="1621721"/>
            <a:ext cx="9569825" cy="4178443"/>
          </a:xfrm>
          <a:prstGeom prst="rect">
            <a:avLst/>
          </a:prstGeom>
          <a:solidFill>
            <a:srgbClr val="D0CECE">
              <a:alpha val="7372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78" name="Google Shape;1878;p96"/>
          <p:cNvGrpSpPr/>
          <p:nvPr/>
        </p:nvGrpSpPr>
        <p:grpSpPr>
          <a:xfrm>
            <a:off x="5822081" y="1538700"/>
            <a:ext cx="5052908" cy="4279879"/>
            <a:chOff x="1311087" y="1611407"/>
            <a:chExt cx="9569824" cy="4188758"/>
          </a:xfrm>
        </p:grpSpPr>
        <p:sp>
          <p:nvSpPr>
            <p:cNvPr id="1879" name="Google Shape;1879;p96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0" name="Google Shape;1880;p96"/>
            <p:cNvSpPr/>
            <p:nvPr/>
          </p:nvSpPr>
          <p:spPr>
            <a:xfrm>
              <a:off x="4248433" y="2684894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96"/>
            <p:cNvSpPr txBox="1"/>
            <p:nvPr/>
          </p:nvSpPr>
          <p:spPr>
            <a:xfrm>
              <a:off x="4655001" y="1766900"/>
              <a:ext cx="2562390" cy="4616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2" name="Google Shape;1882;p96"/>
            <p:cNvSpPr/>
            <p:nvPr/>
          </p:nvSpPr>
          <p:spPr>
            <a:xfrm>
              <a:off x="4248431" y="3276493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96"/>
            <p:cNvSpPr/>
            <p:nvPr/>
          </p:nvSpPr>
          <p:spPr>
            <a:xfrm>
              <a:off x="4248431" y="3868092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96"/>
            <p:cNvSpPr/>
            <p:nvPr/>
          </p:nvSpPr>
          <p:spPr>
            <a:xfrm>
              <a:off x="4248431" y="4459691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5" name="Google Shape;1885;p96"/>
          <p:cNvSpPr/>
          <p:nvPr/>
        </p:nvSpPr>
        <p:spPr>
          <a:xfrm>
            <a:off x="9665531" y="1039420"/>
            <a:ext cx="1122827" cy="515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6" name="Google Shape;1886;p96"/>
          <p:cNvSpPr/>
          <p:nvPr/>
        </p:nvSpPr>
        <p:spPr>
          <a:xfrm>
            <a:off x="5303497" y="3705701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쿠폰내역 조회 클릭</a:t>
            </a:r>
            <a:endParaRPr/>
          </a:p>
        </p:txBody>
      </p:sp>
      <p:cxnSp>
        <p:nvCxnSpPr>
          <p:cNvPr id="1887" name="Google Shape;1887;p96"/>
          <p:cNvCxnSpPr>
            <a:stCxn id="1886" idx="3"/>
          </p:cNvCxnSpPr>
          <p:nvPr/>
        </p:nvCxnSpPr>
        <p:spPr>
          <a:xfrm>
            <a:off x="6827173" y="3977851"/>
            <a:ext cx="5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893" name="Google Shape;1893;p4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94" name="Google Shape;1894;p4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895" name="Google Shape;1895;p4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6" name="Google Shape;1896;p4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7" name="Google Shape;1897;p4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8" name="Google Shape;1898;p43"/>
          <p:cNvSpPr txBox="1"/>
          <p:nvPr/>
        </p:nvSpPr>
        <p:spPr>
          <a:xfrm>
            <a:off x="0" y="-12654"/>
            <a:ext cx="13324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쿠폰내역조회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9" name="Google Shape;1899;p43"/>
          <p:cNvSpPr/>
          <p:nvPr/>
        </p:nvSpPr>
        <p:spPr>
          <a:xfrm>
            <a:off x="1332416" y="1611407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0" name="Google Shape;1900;p43"/>
          <p:cNvSpPr txBox="1"/>
          <p:nvPr/>
        </p:nvSpPr>
        <p:spPr>
          <a:xfrm>
            <a:off x="5017670" y="1765255"/>
            <a:ext cx="2156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쿠폰내역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43"/>
          <p:cNvSpPr txBox="1"/>
          <p:nvPr/>
        </p:nvSpPr>
        <p:spPr>
          <a:xfrm>
            <a:off x="3677579" y="2415986"/>
            <a:ext cx="481734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 쿠폰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3장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사용 내역</a:t>
            </a:r>
            <a:endParaRPr b="0" i="0" sz="12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02" name="Google Shape;1902;p43"/>
          <p:cNvGrpSpPr/>
          <p:nvPr/>
        </p:nvGrpSpPr>
        <p:grpSpPr>
          <a:xfrm>
            <a:off x="3683320" y="4354978"/>
            <a:ext cx="4825359" cy="794725"/>
            <a:chOff x="3747247" y="4107593"/>
            <a:chExt cx="4825359" cy="794725"/>
          </a:xfrm>
        </p:grpSpPr>
        <p:grpSp>
          <p:nvGrpSpPr>
            <p:cNvPr id="1903" name="Google Shape;1903;p43"/>
            <p:cNvGrpSpPr/>
            <p:nvPr/>
          </p:nvGrpSpPr>
          <p:grpSpPr>
            <a:xfrm>
              <a:off x="3747247" y="4107593"/>
              <a:ext cx="4825359" cy="794725"/>
              <a:chOff x="2901989" y="2277923"/>
              <a:chExt cx="4257868" cy="1081056"/>
            </a:xfrm>
          </p:grpSpPr>
          <p:sp>
            <p:nvSpPr>
              <p:cNvPr id="1904" name="Google Shape;1904;p43"/>
              <p:cNvSpPr/>
              <p:nvPr/>
            </p:nvSpPr>
            <p:spPr>
              <a:xfrm>
                <a:off x="3087657" y="2413539"/>
                <a:ext cx="826865" cy="80982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 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43"/>
              <p:cNvSpPr txBox="1"/>
              <p:nvPr/>
            </p:nvSpPr>
            <p:spPr>
              <a:xfrm>
                <a:off x="3914522" y="2425952"/>
                <a:ext cx="2232805" cy="78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12.28 결제</a:t>
                </a:r>
                <a:endParaRPr b="0" i="0" sz="105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너구리</a:t>
                </a:r>
                <a:endParaRPr b="0" i="0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 쿠폰 : 무료배송 쿠폰(3,000원)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43"/>
              <p:cNvSpPr/>
              <p:nvPr/>
            </p:nvSpPr>
            <p:spPr>
              <a:xfrm>
                <a:off x="2901989" y="2277923"/>
                <a:ext cx="4257868" cy="108105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07" name="Google Shape;1907;p43"/>
            <p:cNvSpPr txBox="1"/>
            <p:nvPr/>
          </p:nvSpPr>
          <p:spPr>
            <a:xfrm>
              <a:off x="8010495" y="4187971"/>
              <a:ext cx="492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8" name="Google Shape;1908;p43"/>
          <p:cNvSpPr/>
          <p:nvPr/>
        </p:nvSpPr>
        <p:spPr>
          <a:xfrm>
            <a:off x="4700098" y="2816243"/>
            <a:ext cx="2780319" cy="294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무료배송 2,500원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43"/>
          <p:cNvSpPr/>
          <p:nvPr/>
        </p:nvSpPr>
        <p:spPr>
          <a:xfrm>
            <a:off x="4696091" y="3166724"/>
            <a:ext cx="2780319" cy="294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신규가입 10%할인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43"/>
          <p:cNvSpPr/>
          <p:nvPr/>
        </p:nvSpPr>
        <p:spPr>
          <a:xfrm>
            <a:off x="5039270" y="5222716"/>
            <a:ext cx="2113457" cy="50443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43"/>
          <p:cNvSpPr/>
          <p:nvPr/>
        </p:nvSpPr>
        <p:spPr>
          <a:xfrm>
            <a:off x="2411409" y="5202076"/>
            <a:ext cx="2113457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클릭 시 마이페이지 사이드 바 이동</a:t>
            </a:r>
            <a:endParaRPr/>
          </a:p>
        </p:txBody>
      </p:sp>
      <p:cxnSp>
        <p:nvCxnSpPr>
          <p:cNvPr id="1912" name="Google Shape;1912;p43"/>
          <p:cNvCxnSpPr>
            <a:endCxn id="1910" idx="1"/>
          </p:cNvCxnSpPr>
          <p:nvPr/>
        </p:nvCxnSpPr>
        <p:spPr>
          <a:xfrm>
            <a:off x="4524770" y="5474934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97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8" name="Google Shape;1918;p97"/>
          <p:cNvSpPr/>
          <p:nvPr/>
        </p:nvSpPr>
        <p:spPr>
          <a:xfrm>
            <a:off x="9665530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9" name="Google Shape;1919;p97"/>
          <p:cNvSpPr/>
          <p:nvPr/>
        </p:nvSpPr>
        <p:spPr>
          <a:xfrm>
            <a:off x="8447451" y="1037270"/>
            <a:ext cx="112282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97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21" name="Google Shape;1921;p97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가산점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2" name="Google Shape;1922;p97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97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4" name="Google Shape;1924;p97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9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6" name="Google Shape;1926;p97"/>
          <p:cNvSpPr txBox="1"/>
          <p:nvPr/>
        </p:nvSpPr>
        <p:spPr>
          <a:xfrm>
            <a:off x="0" y="-12654"/>
            <a:ext cx="130516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사이드 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7" name="Google Shape;1927;p97"/>
          <p:cNvSpPr/>
          <p:nvPr/>
        </p:nvSpPr>
        <p:spPr>
          <a:xfrm>
            <a:off x="1305164" y="1621721"/>
            <a:ext cx="9569825" cy="4178443"/>
          </a:xfrm>
          <a:prstGeom prst="rect">
            <a:avLst/>
          </a:prstGeom>
          <a:solidFill>
            <a:srgbClr val="D0CECE">
              <a:alpha val="73725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28" name="Google Shape;1928;p97"/>
          <p:cNvGrpSpPr/>
          <p:nvPr/>
        </p:nvGrpSpPr>
        <p:grpSpPr>
          <a:xfrm>
            <a:off x="5822081" y="1538700"/>
            <a:ext cx="5052908" cy="4279879"/>
            <a:chOff x="1311087" y="1611407"/>
            <a:chExt cx="9569824" cy="4188758"/>
          </a:xfrm>
        </p:grpSpPr>
        <p:sp>
          <p:nvSpPr>
            <p:cNvPr id="1929" name="Google Shape;1929;p97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0" name="Google Shape;1930;p97"/>
            <p:cNvSpPr/>
            <p:nvPr/>
          </p:nvSpPr>
          <p:spPr>
            <a:xfrm>
              <a:off x="4248433" y="2684894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97"/>
            <p:cNvSpPr txBox="1"/>
            <p:nvPr/>
          </p:nvSpPr>
          <p:spPr>
            <a:xfrm>
              <a:off x="4655001" y="1766900"/>
              <a:ext cx="2562390" cy="4616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2" name="Google Shape;1932;p97"/>
            <p:cNvSpPr/>
            <p:nvPr/>
          </p:nvSpPr>
          <p:spPr>
            <a:xfrm>
              <a:off x="4248431" y="3276493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마일리지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97"/>
            <p:cNvSpPr/>
            <p:nvPr/>
          </p:nvSpPr>
          <p:spPr>
            <a:xfrm>
              <a:off x="4248431" y="3868092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쿠폰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97"/>
            <p:cNvSpPr/>
            <p:nvPr/>
          </p:nvSpPr>
          <p:spPr>
            <a:xfrm>
              <a:off x="4248431" y="4459691"/>
              <a:ext cx="3375535" cy="295835"/>
            </a:xfrm>
            <a:prstGeom prst="rect">
              <a:avLst/>
            </a:prstGeom>
            <a:solidFill>
              <a:srgbClr val="E6D0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내역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5" name="Google Shape;1935;p97"/>
          <p:cNvSpPr/>
          <p:nvPr/>
        </p:nvSpPr>
        <p:spPr>
          <a:xfrm>
            <a:off x="9665531" y="1039420"/>
            <a:ext cx="1122827" cy="5159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6" name="Google Shape;1936;p97"/>
          <p:cNvSpPr/>
          <p:nvPr/>
        </p:nvSpPr>
        <p:spPr>
          <a:xfrm>
            <a:off x="5303497" y="4310170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 내역 조회 클릭</a:t>
            </a:r>
            <a:endParaRPr/>
          </a:p>
        </p:txBody>
      </p:sp>
      <p:cxnSp>
        <p:nvCxnSpPr>
          <p:cNvPr id="1937" name="Google Shape;1937;p97"/>
          <p:cNvCxnSpPr>
            <a:stCxn id="1936" idx="3"/>
          </p:cNvCxnSpPr>
          <p:nvPr/>
        </p:nvCxnSpPr>
        <p:spPr>
          <a:xfrm>
            <a:off x="6827173" y="4582320"/>
            <a:ext cx="54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9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3" name="Google Shape;1943;p98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4" name="Google Shape;1944;p98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5" name="Google Shape;1945;p98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조회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46" name="Google Shape;1946;p98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1947" name="Google Shape;1947;p98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98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9" name="Google Shape;1949;p98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닫기 윤곽선" id="1950" name="Google Shape;1950;p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98054" y="2319723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1" name="Google Shape;1951;p98"/>
          <p:cNvSpPr/>
          <p:nvPr/>
        </p:nvSpPr>
        <p:spPr>
          <a:xfrm>
            <a:off x="5700294" y="3029887"/>
            <a:ext cx="779930" cy="22052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2" name="Google Shape;1952;p9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953" name="Google Shape;1953;p9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54" name="Google Shape;1954;p98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955" name="Google Shape;1955;p98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6" name="Google Shape;1956;p98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2" name="Google Shape;1962;p44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3" name="Google Shape;1963;p44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4" name="Google Shape;1964;p44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조회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65" name="Google Shape;1965;p44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1966" name="Google Shape;1966;p44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44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8" name="Google Shape;1968;p44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닫기 윤곽선" id="1969" name="Google Shape;1969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98054" y="2319723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0" name="Google Shape;1970;p44"/>
          <p:cNvSpPr/>
          <p:nvPr/>
        </p:nvSpPr>
        <p:spPr>
          <a:xfrm>
            <a:off x="5700294" y="3029887"/>
            <a:ext cx="779930" cy="22052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44"/>
          <p:cNvSpPr/>
          <p:nvPr/>
        </p:nvSpPr>
        <p:spPr>
          <a:xfrm>
            <a:off x="7035725" y="2868000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 상세 조회 클릭</a:t>
            </a:r>
            <a:endParaRPr/>
          </a:p>
        </p:txBody>
      </p:sp>
      <p:cxnSp>
        <p:nvCxnSpPr>
          <p:cNvPr id="1972" name="Google Shape;1972;p44"/>
          <p:cNvCxnSpPr>
            <a:stCxn id="1964" idx="1"/>
            <a:endCxn id="1970" idx="3"/>
          </p:cNvCxnSpPr>
          <p:nvPr/>
        </p:nvCxnSpPr>
        <p:spPr>
          <a:xfrm>
            <a:off x="5032126" y="1996088"/>
            <a:ext cx="1448100" cy="114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3" name="Google Shape;1973;p4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974" name="Google Shape;1974;p4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75" name="Google Shape;1975;p44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976" name="Google Shape;1976;p44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7" name="Google Shape;1977;p44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78" name="Google Shape;1978;p44"/>
          <p:cNvSpPr/>
          <p:nvPr/>
        </p:nvSpPr>
        <p:spPr>
          <a:xfrm>
            <a:off x="8735672" y="2172285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주문내역 삭제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9" name="Google Shape;1979;p44"/>
          <p:cNvCxnSpPr>
            <a:stCxn id="1978" idx="1"/>
          </p:cNvCxnSpPr>
          <p:nvPr/>
        </p:nvCxnSpPr>
        <p:spPr>
          <a:xfrm rot="10800000">
            <a:off x="8180072" y="2444435"/>
            <a:ext cx="55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4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5" name="Google Shape;1985;p46"/>
          <p:cNvSpPr txBox="1"/>
          <p:nvPr/>
        </p:nvSpPr>
        <p:spPr>
          <a:xfrm>
            <a:off x="0" y="-12654"/>
            <a:ext cx="13324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주문상세조회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(배송O)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7" name="Google Shape;1987;p46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8" name="Google Shape;1988;p46"/>
          <p:cNvGrpSpPr/>
          <p:nvPr/>
        </p:nvGrpSpPr>
        <p:grpSpPr>
          <a:xfrm>
            <a:off x="3967057" y="2292025"/>
            <a:ext cx="4257868" cy="813380"/>
            <a:chOff x="2901989" y="2261128"/>
            <a:chExt cx="4257868" cy="1097851"/>
          </a:xfrm>
        </p:grpSpPr>
        <p:sp>
          <p:nvSpPr>
            <p:cNvPr id="1989" name="Google Shape;1989;p46"/>
            <p:cNvSpPr/>
            <p:nvPr/>
          </p:nvSpPr>
          <p:spPr>
            <a:xfrm>
              <a:off x="3087656" y="2340019"/>
              <a:ext cx="1439955" cy="9420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46"/>
            <p:cNvSpPr txBox="1"/>
            <p:nvPr/>
          </p:nvSpPr>
          <p:spPr>
            <a:xfrm>
              <a:off x="4527611" y="2261128"/>
              <a:ext cx="2332121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주문수량 : 2개</a:t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지점명 : CU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92" name="Google Shape;1992;p46"/>
          <p:cNvSpPr/>
          <p:nvPr/>
        </p:nvSpPr>
        <p:spPr>
          <a:xfrm>
            <a:off x="3967057" y="3189679"/>
            <a:ext cx="4257868" cy="912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 </a:t>
            </a: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 </a:t>
            </a: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010-1234-1234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</a:t>
            </a: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금천구 가산동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3" name="Google Shape;1993;p46"/>
          <p:cNvSpPr/>
          <p:nvPr/>
        </p:nvSpPr>
        <p:spPr>
          <a:xfrm>
            <a:off x="5655432" y="2370914"/>
            <a:ext cx="692294" cy="13284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46"/>
          <p:cNvSpPr/>
          <p:nvPr/>
        </p:nvSpPr>
        <p:spPr>
          <a:xfrm>
            <a:off x="3967057" y="4186063"/>
            <a:ext cx="4257868" cy="15423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정보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금액                                                                            6,000원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6,000원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                                                                            + 2,500원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쿠폰할인                                                                           - 2,500원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                                                                             +167원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상세 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페이                                                                           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 윤곽선" id="1995" name="Google Shape;199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1448" y="1648179"/>
            <a:ext cx="234151" cy="23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p4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1997" name="Google Shape;1997;p4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98" name="Google Shape;1998;p46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1999" name="Google Shape;1999;p46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0" name="Google Shape;2000;p46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01" name="Google Shape;2001;p46"/>
          <p:cNvSpPr/>
          <p:nvPr/>
        </p:nvSpPr>
        <p:spPr>
          <a:xfrm>
            <a:off x="8860938" y="2038792"/>
            <a:ext cx="141402" cy="36896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4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7" name="Google Shape;2007;p45"/>
          <p:cNvSpPr txBox="1"/>
          <p:nvPr/>
        </p:nvSpPr>
        <p:spPr>
          <a:xfrm>
            <a:off x="0" y="-12654"/>
            <a:ext cx="13324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주문상세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(배송X)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45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9" name="Google Shape;2009;p45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0" name="Google Shape;2010;p45"/>
          <p:cNvGrpSpPr/>
          <p:nvPr/>
        </p:nvGrpSpPr>
        <p:grpSpPr>
          <a:xfrm>
            <a:off x="3967057" y="2292025"/>
            <a:ext cx="4257868" cy="813380"/>
            <a:chOff x="2901989" y="2261128"/>
            <a:chExt cx="4257868" cy="1097851"/>
          </a:xfrm>
        </p:grpSpPr>
        <p:sp>
          <p:nvSpPr>
            <p:cNvPr id="2011" name="Google Shape;2011;p45"/>
            <p:cNvSpPr/>
            <p:nvPr/>
          </p:nvSpPr>
          <p:spPr>
            <a:xfrm>
              <a:off x="3087656" y="2340019"/>
              <a:ext cx="1439955" cy="9420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45"/>
            <p:cNvSpPr txBox="1"/>
            <p:nvPr/>
          </p:nvSpPr>
          <p:spPr>
            <a:xfrm>
              <a:off x="4527611" y="2261128"/>
              <a:ext cx="2332121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주문수량 : 2개</a:t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지점명 : CU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14" name="Google Shape;2014;p45"/>
          <p:cNvSpPr/>
          <p:nvPr/>
        </p:nvSpPr>
        <p:spPr>
          <a:xfrm>
            <a:off x="5655432" y="2370914"/>
            <a:ext cx="692294" cy="13284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45"/>
          <p:cNvSpPr/>
          <p:nvPr/>
        </p:nvSpPr>
        <p:spPr>
          <a:xfrm>
            <a:off x="3967057" y="3189679"/>
            <a:ext cx="4257868" cy="15705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정보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금액                                                                            6,000원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6,000원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  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쿠폰할인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                                                                             +167원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상세 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페이                                                                          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 윤곽선" id="2016" name="Google Shape;20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412" y="1648179"/>
            <a:ext cx="234151" cy="23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7" name="Google Shape;2017;p4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018" name="Google Shape;2018;p4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19" name="Google Shape;2019;p4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020" name="Google Shape;2020;p4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2" name="Google Shape;2022;p45"/>
          <p:cNvSpPr/>
          <p:nvPr/>
        </p:nvSpPr>
        <p:spPr>
          <a:xfrm>
            <a:off x="9799204" y="2406344"/>
            <a:ext cx="1796565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마이페이지 사이드 바</a:t>
            </a:r>
            <a:endParaRPr/>
          </a:p>
        </p:txBody>
      </p:sp>
      <p:cxnSp>
        <p:nvCxnSpPr>
          <p:cNvPr id="2023" name="Google Shape;2023;p45"/>
          <p:cNvCxnSpPr>
            <a:endCxn id="2016" idx="2"/>
          </p:cNvCxnSpPr>
          <p:nvPr/>
        </p:nvCxnSpPr>
        <p:spPr>
          <a:xfrm rot="10800000">
            <a:off x="10697487" y="1882330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4" name="Google Shape;2024;p45"/>
          <p:cNvSpPr/>
          <p:nvPr/>
        </p:nvSpPr>
        <p:spPr>
          <a:xfrm>
            <a:off x="7102097" y="5061927"/>
            <a:ext cx="123119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5" name="Google Shape;2025;p45"/>
          <p:cNvCxnSpPr>
            <a:stCxn id="2013" idx="3"/>
          </p:cNvCxnSpPr>
          <p:nvPr/>
        </p:nvCxnSpPr>
        <p:spPr>
          <a:xfrm>
            <a:off x="8224925" y="2704937"/>
            <a:ext cx="1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6" name="Google Shape;2026;p45"/>
          <p:cNvSpPr/>
          <p:nvPr/>
        </p:nvSpPr>
        <p:spPr>
          <a:xfrm>
            <a:off x="4572324" y="5061927"/>
            <a:ext cx="1523676" cy="3496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요청 클릭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9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2" name="Google Shape;2032;p99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p99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99"/>
          <p:cNvSpPr txBox="1"/>
          <p:nvPr/>
        </p:nvSpPr>
        <p:spPr>
          <a:xfrm>
            <a:off x="5316367" y="1740042"/>
            <a:ext cx="1547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35" name="Google Shape;2035;p99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036" name="Google Shape;2036;p99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99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8" name="Google Shape;2038;p99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39" name="Google Shape;2039;p9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040" name="Google Shape;2040;p9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41" name="Google Shape;2041;p99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042" name="Google Shape;2042;p99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3" name="Google Shape;2043;p99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4" name="Google Shape;2044;p99"/>
          <p:cNvSpPr/>
          <p:nvPr/>
        </p:nvSpPr>
        <p:spPr>
          <a:xfrm>
            <a:off x="3967057" y="3536905"/>
            <a:ext cx="4257868" cy="148758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Google Shape;2045;p99"/>
          <p:cNvSpPr txBox="1"/>
          <p:nvPr/>
        </p:nvSpPr>
        <p:spPr>
          <a:xfrm>
            <a:off x="5458487" y="3573188"/>
            <a:ext cx="126354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사유</a:t>
            </a:r>
            <a:endParaRPr b="1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6" name="Google Shape;2046;p99"/>
          <p:cNvSpPr/>
          <p:nvPr/>
        </p:nvSpPr>
        <p:spPr>
          <a:xfrm>
            <a:off x="5474659" y="5236739"/>
            <a:ext cx="123119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7" name="Google Shape;2047;p99"/>
          <p:cNvCxnSpPr>
            <a:stCxn id="2048" idx="3"/>
          </p:cNvCxnSpPr>
          <p:nvPr/>
        </p:nvCxnSpPr>
        <p:spPr>
          <a:xfrm>
            <a:off x="4474590" y="5411551"/>
            <a:ext cx="1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8" name="Google Shape;2048;p99"/>
          <p:cNvSpPr/>
          <p:nvPr/>
        </p:nvSpPr>
        <p:spPr>
          <a:xfrm>
            <a:off x="2950914" y="5236739"/>
            <a:ext cx="1523676" cy="3496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요청 클릭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안됨,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7" name="Google Shape;187;p4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sp>
          <p:nvSpPr>
            <p:cNvPr id="188" name="Google Shape;188;p4"/>
            <p:cNvSpPr/>
            <p:nvPr/>
          </p:nvSpPr>
          <p:spPr>
            <a:xfrm>
              <a:off x="1305165" y="1621722"/>
              <a:ext cx="9569825" cy="41784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279283" y="1649504"/>
              <a:ext cx="16215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가산점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0" name="Google Shape;190;p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93" name="Google Shape;193;p4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194" name="Google Shape;194;p4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96" name="Google Shape;196;p4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7" name="Google Shape;197;p4"/>
          <p:cNvGrpSpPr/>
          <p:nvPr/>
        </p:nvGrpSpPr>
        <p:grpSpPr>
          <a:xfrm>
            <a:off x="1696677" y="2867982"/>
            <a:ext cx="8786800" cy="2618325"/>
            <a:chOff x="1695525" y="2566325"/>
            <a:chExt cx="8786800" cy="2618325"/>
          </a:xfrm>
        </p:grpSpPr>
        <p:sp>
          <p:nvSpPr>
            <p:cNvPr id="198" name="Google Shape;198;p4"/>
            <p:cNvSpPr/>
            <p:nvPr/>
          </p:nvSpPr>
          <p:spPr>
            <a:xfrm>
              <a:off x="309522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47602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798647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358713" y="5019950"/>
              <a:ext cx="156600" cy="1647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978388" y="5019950"/>
              <a:ext cx="156600" cy="16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676638" y="5019950"/>
              <a:ext cx="156600" cy="16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2969525" y="4040250"/>
              <a:ext cx="14913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10%할인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5350350" y="4097275"/>
              <a:ext cx="14913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종료된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7860775" y="4097275"/>
              <a:ext cx="18498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1000원 할인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342912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580992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832037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2551925" y="4379946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4932750" y="4379958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2019-01-01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7622425" y="4379958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0188025" y="2977025"/>
              <a:ext cx="294300" cy="57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695525" y="3005075"/>
              <a:ext cx="308400" cy="5184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4"/>
          <p:cNvSpPr txBox="1"/>
          <p:nvPr/>
        </p:nvSpPr>
        <p:spPr>
          <a:xfrm>
            <a:off x="5281235" y="2257281"/>
            <a:ext cx="16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0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4" name="Google Shape;2054;p100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5" name="Google Shape;2055;p100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100"/>
          <p:cNvSpPr txBox="1"/>
          <p:nvPr/>
        </p:nvSpPr>
        <p:spPr>
          <a:xfrm>
            <a:off x="5316367" y="1740042"/>
            <a:ext cx="1547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57" name="Google Shape;2057;p100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058" name="Google Shape;2058;p100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00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0" name="Google Shape;2060;p100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1" name="Google Shape;2061;p10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062" name="Google Shape;2062;p10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63" name="Google Shape;2063;p100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064" name="Google Shape;2064;p100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5" name="Google Shape;2065;p100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66" name="Google Shape;2066;p100"/>
          <p:cNvSpPr/>
          <p:nvPr/>
        </p:nvSpPr>
        <p:spPr>
          <a:xfrm>
            <a:off x="3967057" y="3536905"/>
            <a:ext cx="4257868" cy="148758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7" name="Google Shape;2067;p100"/>
          <p:cNvSpPr txBox="1"/>
          <p:nvPr/>
        </p:nvSpPr>
        <p:spPr>
          <a:xfrm>
            <a:off x="5458487" y="3573188"/>
            <a:ext cx="126354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사유</a:t>
            </a:r>
            <a:endParaRPr b="1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8" name="Google Shape;2068;p100"/>
          <p:cNvSpPr/>
          <p:nvPr/>
        </p:nvSpPr>
        <p:spPr>
          <a:xfrm>
            <a:off x="5474659" y="5236739"/>
            <a:ext cx="123119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9" name="Google Shape;2069;p100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2070" name="Google Shape;2070;p100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환불 사유를 작성해주세요.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1" name="Google Shape;2071;p100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0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7" name="Google Shape;2077;p101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8" name="Google Shape;2078;p101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101"/>
          <p:cNvSpPr txBox="1"/>
          <p:nvPr/>
        </p:nvSpPr>
        <p:spPr>
          <a:xfrm>
            <a:off x="5316367" y="1740042"/>
            <a:ext cx="1547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80" name="Google Shape;2080;p101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081" name="Google Shape;2081;p101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01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3" name="Google Shape;2083;p101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Google Shape;2084;p10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085" name="Google Shape;2085;p101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86" name="Google Shape;2086;p101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087" name="Google Shape;2087;p101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8" name="Google Shape;2088;p101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9" name="Google Shape;2089;p101"/>
          <p:cNvSpPr/>
          <p:nvPr/>
        </p:nvSpPr>
        <p:spPr>
          <a:xfrm>
            <a:off x="3967057" y="3536905"/>
            <a:ext cx="4257868" cy="148758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0" name="Google Shape;2090;p101"/>
          <p:cNvSpPr txBox="1"/>
          <p:nvPr/>
        </p:nvSpPr>
        <p:spPr>
          <a:xfrm>
            <a:off x="5458487" y="3573188"/>
            <a:ext cx="126354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사유</a:t>
            </a:r>
            <a:endParaRPr b="1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1" name="Google Shape;2091;p101"/>
          <p:cNvSpPr/>
          <p:nvPr/>
        </p:nvSpPr>
        <p:spPr>
          <a:xfrm>
            <a:off x="5474659" y="5236739"/>
            <a:ext cx="123119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2" name="Google Shape;2092;p101"/>
          <p:cNvCxnSpPr>
            <a:stCxn id="2093" idx="3"/>
          </p:cNvCxnSpPr>
          <p:nvPr/>
        </p:nvCxnSpPr>
        <p:spPr>
          <a:xfrm>
            <a:off x="4446309" y="5411551"/>
            <a:ext cx="1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3" name="Google Shape;2093;p101"/>
          <p:cNvSpPr/>
          <p:nvPr/>
        </p:nvSpPr>
        <p:spPr>
          <a:xfrm>
            <a:off x="2922633" y="5236739"/>
            <a:ext cx="1523676" cy="3496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환불 요청 클릭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0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9" name="Google Shape;2099;p102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0" name="Google Shape;2100;p102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102"/>
          <p:cNvSpPr txBox="1"/>
          <p:nvPr/>
        </p:nvSpPr>
        <p:spPr>
          <a:xfrm>
            <a:off x="5316367" y="1740042"/>
            <a:ext cx="1547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02" name="Google Shape;2102;p102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103" name="Google Shape;2103;p102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02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5" name="Google Shape;2105;p102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6" name="Google Shape;2106;p102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107" name="Google Shape;2107;p102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08" name="Google Shape;2108;p102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109" name="Google Shape;2109;p102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0" name="Google Shape;2110;p102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1" name="Google Shape;2111;p102"/>
          <p:cNvSpPr/>
          <p:nvPr/>
        </p:nvSpPr>
        <p:spPr>
          <a:xfrm>
            <a:off x="3967057" y="3536905"/>
            <a:ext cx="4257868" cy="148758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2" name="Google Shape;2112;p102"/>
          <p:cNvSpPr txBox="1"/>
          <p:nvPr/>
        </p:nvSpPr>
        <p:spPr>
          <a:xfrm>
            <a:off x="5458487" y="3573188"/>
            <a:ext cx="126354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사유</a:t>
            </a:r>
            <a:endParaRPr b="1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3" name="Google Shape;2113;p102"/>
          <p:cNvSpPr/>
          <p:nvPr/>
        </p:nvSpPr>
        <p:spPr>
          <a:xfrm>
            <a:off x="5474659" y="5236739"/>
            <a:ext cx="123119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4" name="Google Shape;2114;p102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2115" name="Google Shape;2115;p102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환불요청 하시겠습니까?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116;p102"/>
            <p:cNvSpPr/>
            <p:nvPr/>
          </p:nvSpPr>
          <p:spPr>
            <a:xfrm>
              <a:off x="4214793" y="155536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Google Shape;2117;p102"/>
          <p:cNvSpPr/>
          <p:nvPr/>
        </p:nvSpPr>
        <p:spPr>
          <a:xfrm>
            <a:off x="6215493" y="1555367"/>
            <a:ext cx="1622700" cy="510900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rgbClr val="FFEB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0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3" name="Google Shape;2123;p103"/>
          <p:cNvSpPr txBox="1"/>
          <p:nvPr/>
        </p:nvSpPr>
        <p:spPr>
          <a:xfrm>
            <a:off x="0" y="-12654"/>
            <a:ext cx="13324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4" name="Google Shape;2124;p103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103"/>
          <p:cNvSpPr txBox="1"/>
          <p:nvPr/>
        </p:nvSpPr>
        <p:spPr>
          <a:xfrm>
            <a:off x="5316367" y="1740042"/>
            <a:ext cx="1547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26" name="Google Shape;2126;p103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127" name="Google Shape;2127;p103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03"/>
            <p:cNvSpPr txBox="1"/>
            <p:nvPr/>
          </p:nvSpPr>
          <p:spPr>
            <a:xfrm>
              <a:off x="4527611" y="2352660"/>
              <a:ext cx="1162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결제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9" name="Google Shape;2129;p103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0" name="Google Shape;2130;p103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131" name="Google Shape;2131;p103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32" name="Google Shape;2132;p103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133" name="Google Shape;2133;p103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4" name="Google Shape;2134;p103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35" name="Google Shape;2135;p103"/>
          <p:cNvSpPr/>
          <p:nvPr/>
        </p:nvSpPr>
        <p:spPr>
          <a:xfrm>
            <a:off x="3967057" y="3536905"/>
            <a:ext cx="4257868" cy="148758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6" name="Google Shape;2136;p103"/>
          <p:cNvSpPr txBox="1"/>
          <p:nvPr/>
        </p:nvSpPr>
        <p:spPr>
          <a:xfrm>
            <a:off x="5458487" y="3573188"/>
            <a:ext cx="126354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사유</a:t>
            </a:r>
            <a:endParaRPr b="1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7" name="Google Shape;2137;p103"/>
          <p:cNvSpPr/>
          <p:nvPr/>
        </p:nvSpPr>
        <p:spPr>
          <a:xfrm>
            <a:off x="5474659" y="5236739"/>
            <a:ext cx="1231198" cy="349624"/>
          </a:xfrm>
          <a:prstGeom prst="rect">
            <a:avLst/>
          </a:prstGeom>
          <a:solidFill>
            <a:srgbClr val="80746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8" name="Google Shape;2138;p103"/>
          <p:cNvGrpSpPr/>
          <p:nvPr/>
        </p:nvGrpSpPr>
        <p:grpSpPr>
          <a:xfrm>
            <a:off x="3747247" y="197225"/>
            <a:ext cx="4697508" cy="2032746"/>
            <a:chOff x="3747247" y="197225"/>
            <a:chExt cx="4697508" cy="2032746"/>
          </a:xfrm>
        </p:grpSpPr>
        <p:sp>
          <p:nvSpPr>
            <p:cNvPr id="2139" name="Google Shape;2139;p103"/>
            <p:cNvSpPr/>
            <p:nvPr/>
          </p:nvSpPr>
          <p:spPr>
            <a:xfrm>
              <a:off x="3747247" y="197225"/>
              <a:ext cx="4697508" cy="20327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환불 요청 완료했습니다.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0" name="Google Shape;2140;p103"/>
            <p:cNvSpPr/>
            <p:nvPr/>
          </p:nvSpPr>
          <p:spPr>
            <a:xfrm>
              <a:off x="5284693" y="1557617"/>
              <a:ext cx="1622612" cy="510988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41" name="Google Shape;2141;p103"/>
          <p:cNvCxnSpPr>
            <a:stCxn id="2142" idx="3"/>
            <a:endCxn id="2140" idx="1"/>
          </p:cNvCxnSpPr>
          <p:nvPr/>
        </p:nvCxnSpPr>
        <p:spPr>
          <a:xfrm flipH="1" rot="10800000">
            <a:off x="4152724" y="1813086"/>
            <a:ext cx="11319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2" name="Google Shape;2142;p103"/>
          <p:cNvSpPr/>
          <p:nvPr/>
        </p:nvSpPr>
        <p:spPr>
          <a:xfrm>
            <a:off x="1667190" y="1361890"/>
            <a:ext cx="2485534" cy="9047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 상태가 결제 완료에서 환불 요청으로 바뀐 주문 목록 조회 페이지로 이동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0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8" name="Google Shape;2148;p104"/>
          <p:cNvSpPr txBox="1"/>
          <p:nvPr/>
        </p:nvSpPr>
        <p:spPr>
          <a:xfrm>
            <a:off x="0" y="-12654"/>
            <a:ext cx="133241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환불 요청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9" name="Google Shape;2149;p104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0" name="Google Shape;2150;p104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조회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1" name="Google Shape;2151;p104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152" name="Google Shape;2152;p104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04"/>
            <p:cNvSpPr txBox="1"/>
            <p:nvPr/>
          </p:nvSpPr>
          <p:spPr>
            <a:xfrm>
              <a:off x="4527611" y="2352660"/>
              <a:ext cx="1336022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환불 요청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4" name="Google Shape;2154;p104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닫기 윤곽선" id="2155" name="Google Shape;2155;p1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98054" y="2319723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6" name="Google Shape;2156;p104"/>
          <p:cNvSpPr/>
          <p:nvPr/>
        </p:nvSpPr>
        <p:spPr>
          <a:xfrm>
            <a:off x="5700294" y="3029887"/>
            <a:ext cx="779930" cy="22052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7" name="Google Shape;2157;p104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158" name="Google Shape;2158;p104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59" name="Google Shape;2159;p104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160" name="Google Shape;2160;p104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1" name="Google Shape;2161;p104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0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167;p105"/>
          <p:cNvSpPr txBox="1"/>
          <p:nvPr/>
        </p:nvSpPr>
        <p:spPr>
          <a:xfrm>
            <a:off x="0" y="-12654"/>
            <a:ext cx="1332416" cy="141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주문상세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(배송X)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105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169;p105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0" name="Google Shape;2170;p105"/>
          <p:cNvGrpSpPr/>
          <p:nvPr/>
        </p:nvGrpSpPr>
        <p:grpSpPr>
          <a:xfrm>
            <a:off x="3967057" y="2292025"/>
            <a:ext cx="4257868" cy="813380"/>
            <a:chOff x="2901989" y="2261128"/>
            <a:chExt cx="4257868" cy="1097851"/>
          </a:xfrm>
        </p:grpSpPr>
        <p:sp>
          <p:nvSpPr>
            <p:cNvPr id="2171" name="Google Shape;2171;p105"/>
            <p:cNvSpPr/>
            <p:nvPr/>
          </p:nvSpPr>
          <p:spPr>
            <a:xfrm>
              <a:off x="3087656" y="2340019"/>
              <a:ext cx="1439955" cy="9420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05"/>
            <p:cNvSpPr txBox="1"/>
            <p:nvPr/>
          </p:nvSpPr>
          <p:spPr>
            <a:xfrm>
              <a:off x="4527611" y="2261128"/>
              <a:ext cx="2332121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주문수량 : 2개</a:t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지점명 : CU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05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74" name="Google Shape;2174;p105"/>
          <p:cNvSpPr/>
          <p:nvPr/>
        </p:nvSpPr>
        <p:spPr>
          <a:xfrm>
            <a:off x="5655432" y="2370914"/>
            <a:ext cx="692294" cy="13284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105"/>
          <p:cNvSpPr/>
          <p:nvPr/>
        </p:nvSpPr>
        <p:spPr>
          <a:xfrm>
            <a:off x="3967057" y="3189679"/>
            <a:ext cx="4257868" cy="15705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정보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금액                                                                            6,000원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6,000원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  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쿠폰할인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                                                                             +167원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상세 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페이                                                                          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 윤곽선" id="2176" name="Google Shape;2176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412" y="1648179"/>
            <a:ext cx="234151" cy="23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7" name="Google Shape;2177;p105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178" name="Google Shape;2178;p105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79" name="Google Shape;2179;p105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180" name="Google Shape;2180;p105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1" name="Google Shape;2181;p105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2" name="Google Shape;2182;p105"/>
          <p:cNvSpPr/>
          <p:nvPr/>
        </p:nvSpPr>
        <p:spPr>
          <a:xfrm>
            <a:off x="9799204" y="2406344"/>
            <a:ext cx="1796565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마이페이지 사이드 바</a:t>
            </a:r>
            <a:endParaRPr/>
          </a:p>
        </p:txBody>
      </p:sp>
      <p:cxnSp>
        <p:nvCxnSpPr>
          <p:cNvPr id="2183" name="Google Shape;2183;p105"/>
          <p:cNvCxnSpPr>
            <a:endCxn id="2176" idx="2"/>
          </p:cNvCxnSpPr>
          <p:nvPr/>
        </p:nvCxnSpPr>
        <p:spPr>
          <a:xfrm rot="10800000">
            <a:off x="10697487" y="1882330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10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9" name="Google Shape;2189;p106"/>
          <p:cNvSpPr txBox="1"/>
          <p:nvPr/>
        </p:nvSpPr>
        <p:spPr>
          <a:xfrm>
            <a:off x="0" y="-12654"/>
            <a:ext cx="133241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환불 불가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0" name="Google Shape;2190;p106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1" name="Google Shape;2191;p106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조회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92" name="Google Shape;2192;p106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193" name="Google Shape;2193;p106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06"/>
            <p:cNvSpPr txBox="1"/>
            <p:nvPr/>
          </p:nvSpPr>
          <p:spPr>
            <a:xfrm>
              <a:off x="4527611" y="2352660"/>
              <a:ext cx="1336022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환불 불가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5" name="Google Shape;2195;p106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닫기 윤곽선" id="2196" name="Google Shape;2196;p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98054" y="2319723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7" name="Google Shape;2197;p106"/>
          <p:cNvSpPr/>
          <p:nvPr/>
        </p:nvSpPr>
        <p:spPr>
          <a:xfrm>
            <a:off x="5700294" y="3029887"/>
            <a:ext cx="779930" cy="22052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8" name="Google Shape;2198;p10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199" name="Google Shape;2199;p106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00" name="Google Shape;2200;p106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201" name="Google Shape;2201;p106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2" name="Google Shape;2202;p106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0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8" name="Google Shape;2208;p107"/>
          <p:cNvSpPr txBox="1"/>
          <p:nvPr/>
        </p:nvSpPr>
        <p:spPr>
          <a:xfrm>
            <a:off x="0" y="-12654"/>
            <a:ext cx="1332416" cy="141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주문상세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(배송X)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환불 불가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107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0" name="Google Shape;2210;p107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1" name="Google Shape;2211;p107"/>
          <p:cNvGrpSpPr/>
          <p:nvPr/>
        </p:nvGrpSpPr>
        <p:grpSpPr>
          <a:xfrm>
            <a:off x="3967057" y="2292025"/>
            <a:ext cx="4257868" cy="813380"/>
            <a:chOff x="2901989" y="2261128"/>
            <a:chExt cx="4257868" cy="1097851"/>
          </a:xfrm>
        </p:grpSpPr>
        <p:sp>
          <p:nvSpPr>
            <p:cNvPr id="2212" name="Google Shape;2212;p107"/>
            <p:cNvSpPr/>
            <p:nvPr/>
          </p:nvSpPr>
          <p:spPr>
            <a:xfrm>
              <a:off x="3087656" y="2340019"/>
              <a:ext cx="1439955" cy="9420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07"/>
            <p:cNvSpPr txBox="1"/>
            <p:nvPr/>
          </p:nvSpPr>
          <p:spPr>
            <a:xfrm>
              <a:off x="4527611" y="2261128"/>
              <a:ext cx="2332121" cy="108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주문수량 : 2개</a:t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지점명 : CU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07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15" name="Google Shape;2215;p107"/>
          <p:cNvSpPr/>
          <p:nvPr/>
        </p:nvSpPr>
        <p:spPr>
          <a:xfrm>
            <a:off x="5655431" y="2370913"/>
            <a:ext cx="1047027" cy="1460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요청 거부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107"/>
          <p:cNvSpPr/>
          <p:nvPr/>
        </p:nvSpPr>
        <p:spPr>
          <a:xfrm>
            <a:off x="3967057" y="3189679"/>
            <a:ext cx="4257868" cy="15705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정보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금액                                                                            6,000원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6,000원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  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쿠폰할인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                                                                             +167원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상세 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페이                                                                          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 윤곽선" id="2217" name="Google Shape;221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412" y="1648179"/>
            <a:ext cx="234151" cy="23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8" name="Google Shape;2218;p10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219" name="Google Shape;2219;p107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20" name="Google Shape;2220;p107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221" name="Google Shape;2221;p107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2" name="Google Shape;2222;p107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23" name="Google Shape;2223;p107"/>
          <p:cNvSpPr/>
          <p:nvPr/>
        </p:nvSpPr>
        <p:spPr>
          <a:xfrm>
            <a:off x="9799204" y="2406344"/>
            <a:ext cx="1796565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마이페이지 사이드 바</a:t>
            </a:r>
            <a:endParaRPr/>
          </a:p>
        </p:txBody>
      </p:sp>
      <p:cxnSp>
        <p:nvCxnSpPr>
          <p:cNvPr id="2224" name="Google Shape;2224;p107"/>
          <p:cNvCxnSpPr>
            <a:endCxn id="2217" idx="2"/>
          </p:cNvCxnSpPr>
          <p:nvPr/>
        </p:nvCxnSpPr>
        <p:spPr>
          <a:xfrm rot="10800000">
            <a:off x="10697487" y="1882330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08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0" name="Google Shape;2230;p108"/>
          <p:cNvSpPr txBox="1"/>
          <p:nvPr/>
        </p:nvSpPr>
        <p:spPr>
          <a:xfrm>
            <a:off x="0" y="-12654"/>
            <a:ext cx="1332416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환불 완료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1" name="Google Shape;2231;p108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2" name="Google Shape;2232;p108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조회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33" name="Google Shape;2233;p108"/>
          <p:cNvGrpSpPr/>
          <p:nvPr/>
        </p:nvGrpSpPr>
        <p:grpSpPr>
          <a:xfrm>
            <a:off x="3967057" y="2308819"/>
            <a:ext cx="4257868" cy="1081056"/>
            <a:chOff x="2901989" y="2277923"/>
            <a:chExt cx="4257868" cy="1081056"/>
          </a:xfrm>
        </p:grpSpPr>
        <p:sp>
          <p:nvSpPr>
            <p:cNvPr id="2234" name="Google Shape;2234;p108"/>
            <p:cNvSpPr/>
            <p:nvPr/>
          </p:nvSpPr>
          <p:spPr>
            <a:xfrm>
              <a:off x="3087656" y="2413539"/>
              <a:ext cx="1439955" cy="80982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08"/>
            <p:cNvSpPr txBox="1"/>
            <p:nvPr/>
          </p:nvSpPr>
          <p:spPr>
            <a:xfrm>
              <a:off x="4527611" y="2352660"/>
              <a:ext cx="1336022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12.24 환불 완료</a:t>
              </a:r>
              <a:endParaRPr b="0" i="0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6" name="Google Shape;2236;p108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닫기 윤곽선" id="2237" name="Google Shape;2237;p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98054" y="2319723"/>
              <a:ext cx="234151" cy="234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8" name="Google Shape;2238;p108"/>
          <p:cNvSpPr/>
          <p:nvPr/>
        </p:nvSpPr>
        <p:spPr>
          <a:xfrm>
            <a:off x="5700294" y="3029887"/>
            <a:ext cx="779930" cy="220526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9" name="Google Shape;2239;p108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240" name="Google Shape;2240;p108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41" name="Google Shape;2241;p108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242" name="Google Shape;2242;p108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3" name="Google Shape;2243;p108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09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9" name="Google Shape;2249;p109"/>
          <p:cNvSpPr txBox="1"/>
          <p:nvPr/>
        </p:nvSpPr>
        <p:spPr>
          <a:xfrm>
            <a:off x="0" y="-12654"/>
            <a:ext cx="1332416" cy="141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주문내역조회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주문상세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(배송X)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환불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109"/>
          <p:cNvSpPr/>
          <p:nvPr/>
        </p:nvSpPr>
        <p:spPr>
          <a:xfrm>
            <a:off x="1311088" y="1621261"/>
            <a:ext cx="9569824" cy="41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1" name="Google Shape;2251;p109"/>
          <p:cNvSpPr txBox="1"/>
          <p:nvPr/>
        </p:nvSpPr>
        <p:spPr>
          <a:xfrm>
            <a:off x="5032126" y="1765255"/>
            <a:ext cx="2127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 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2" name="Google Shape;2252;p109"/>
          <p:cNvGrpSpPr/>
          <p:nvPr/>
        </p:nvGrpSpPr>
        <p:grpSpPr>
          <a:xfrm>
            <a:off x="3967057" y="2292025"/>
            <a:ext cx="4257868" cy="813380"/>
            <a:chOff x="2901989" y="2261128"/>
            <a:chExt cx="4257868" cy="1097851"/>
          </a:xfrm>
        </p:grpSpPr>
        <p:sp>
          <p:nvSpPr>
            <p:cNvPr id="2253" name="Google Shape;2253;p109"/>
            <p:cNvSpPr/>
            <p:nvPr/>
          </p:nvSpPr>
          <p:spPr>
            <a:xfrm>
              <a:off x="3087656" y="2340019"/>
              <a:ext cx="1439955" cy="9420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109"/>
            <p:cNvSpPr txBox="1"/>
            <p:nvPr/>
          </p:nvSpPr>
          <p:spPr>
            <a:xfrm>
              <a:off x="4527611" y="2261128"/>
              <a:ext cx="2332121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진라면 순한맛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주문수량 : 2개</a:t>
              </a:r>
              <a:endParaRPr b="0" i="0" sz="11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지점명 : CU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09"/>
            <p:cNvSpPr/>
            <p:nvPr/>
          </p:nvSpPr>
          <p:spPr>
            <a:xfrm>
              <a:off x="2901989" y="2277923"/>
              <a:ext cx="4257868" cy="108105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56" name="Google Shape;2256;p109"/>
          <p:cNvSpPr/>
          <p:nvPr/>
        </p:nvSpPr>
        <p:spPr>
          <a:xfrm>
            <a:off x="5655432" y="2370914"/>
            <a:ext cx="692294" cy="13284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109"/>
          <p:cNvSpPr/>
          <p:nvPr/>
        </p:nvSpPr>
        <p:spPr>
          <a:xfrm>
            <a:off x="3967057" y="3189679"/>
            <a:ext cx="4257868" cy="15705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정보</a:t>
            </a:r>
            <a:endParaRPr b="0" i="0" sz="14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금액                                                                            6,000원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금액                                                                             6,000원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   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쿠폰할인                                                                                   0원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마일리지                                                                              +167원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상세 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페이                                                                           6,000원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닫기 윤곽선" id="2258" name="Google Shape;2258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412" y="1648179"/>
            <a:ext cx="234151" cy="23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9" name="Google Shape;2259;p109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260" name="Google Shape;2260;p109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61" name="Google Shape;2261;p109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262" name="Google Shape;2262;p109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3" name="Google Shape;2263;p109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4" name="Google Shape;2264;p109"/>
          <p:cNvSpPr/>
          <p:nvPr/>
        </p:nvSpPr>
        <p:spPr>
          <a:xfrm>
            <a:off x="9799204" y="2406344"/>
            <a:ext cx="1796565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마이페이지 사이드 바</a:t>
            </a:r>
            <a:endParaRPr/>
          </a:p>
        </p:txBody>
      </p:sp>
      <p:cxnSp>
        <p:nvCxnSpPr>
          <p:cNvPr id="2265" name="Google Shape;2265;p109"/>
          <p:cNvCxnSpPr>
            <a:endCxn id="2258" idx="2"/>
          </p:cNvCxnSpPr>
          <p:nvPr/>
        </p:nvCxnSpPr>
        <p:spPr>
          <a:xfrm rot="10800000">
            <a:off x="10697487" y="1882330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안됨,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2" name="Google Shape;222;p10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sp>
          <p:nvSpPr>
            <p:cNvPr id="223" name="Google Shape;223;p10"/>
            <p:cNvSpPr/>
            <p:nvPr/>
          </p:nvSpPr>
          <p:spPr>
            <a:xfrm>
              <a:off x="1305165" y="1621722"/>
              <a:ext cx="9569825" cy="41784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5279283" y="1649504"/>
              <a:ext cx="16215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ko-KR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가산점</a:t>
              </a:r>
              <a:endParaRPr b="1" i="0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5" name="Google Shape;225;p1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26" name="Google Shape;226;p1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27" name="Google Shape;227;p1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28" name="Google Shape;228;p1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29" name="Google Shape;229;p1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0" name="Google Shape;230;p1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1" name="Google Shape;231;p1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2" name="Google Shape;232;p10"/>
          <p:cNvGrpSpPr/>
          <p:nvPr/>
        </p:nvGrpSpPr>
        <p:grpSpPr>
          <a:xfrm>
            <a:off x="1696677" y="2867982"/>
            <a:ext cx="8786800" cy="2618325"/>
            <a:chOff x="1695525" y="2566325"/>
            <a:chExt cx="8786800" cy="2618325"/>
          </a:xfrm>
        </p:grpSpPr>
        <p:sp>
          <p:nvSpPr>
            <p:cNvPr id="233" name="Google Shape;233;p10"/>
            <p:cNvSpPr/>
            <p:nvPr/>
          </p:nvSpPr>
          <p:spPr>
            <a:xfrm>
              <a:off x="309522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547602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7986475" y="2566325"/>
              <a:ext cx="1239900" cy="139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358713" y="5019950"/>
              <a:ext cx="156600" cy="1647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5978388" y="5019950"/>
              <a:ext cx="156600" cy="16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6676638" y="5019950"/>
              <a:ext cx="156600" cy="16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2969525" y="4040250"/>
              <a:ext cx="14913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10%할인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5350350" y="4097275"/>
              <a:ext cx="14913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종료된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7860775" y="4097275"/>
              <a:ext cx="18498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1000원 할인 이벤트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342912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580992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8320375" y="3060575"/>
              <a:ext cx="5721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2551925" y="4379946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4932750" y="4379958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2019-01-01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0"/>
            <p:cNvSpPr txBox="1"/>
            <p:nvPr/>
          </p:nvSpPr>
          <p:spPr>
            <a:xfrm>
              <a:off x="7622425" y="4379958"/>
              <a:ext cx="23265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2020-01-01 ~ 2020-01-31</a:t>
              </a:r>
              <a:endParaRPr b="0" i="0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0188025" y="2977025"/>
              <a:ext cx="294300" cy="57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695525" y="3005075"/>
              <a:ext cx="308400" cy="5184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0"/>
          <p:cNvSpPr txBox="1"/>
          <p:nvPr/>
        </p:nvSpPr>
        <p:spPr>
          <a:xfrm>
            <a:off x="5281235" y="2257281"/>
            <a:ext cx="16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7856651" y="1765255"/>
            <a:ext cx="1523676" cy="5091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/ 쿠폰 내용 클릭</a:t>
            </a:r>
            <a:endParaRPr/>
          </a:p>
        </p:txBody>
      </p:sp>
      <p:cxnSp>
        <p:nvCxnSpPr>
          <p:cNvPr id="252" name="Google Shape;252;p10"/>
          <p:cNvCxnSpPr>
            <a:stCxn id="251" idx="2"/>
          </p:cNvCxnSpPr>
          <p:nvPr/>
        </p:nvCxnSpPr>
        <p:spPr>
          <a:xfrm>
            <a:off x="8618489" y="2274443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" name="Google Shape;2270;p11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sp>
          <p:nvSpPr>
            <p:cNvPr id="2271" name="Google Shape;2271;p110"/>
            <p:cNvSpPr/>
            <p:nvPr/>
          </p:nvSpPr>
          <p:spPr>
            <a:xfrm>
              <a:off x="1311088" y="197225"/>
              <a:ext cx="9569824" cy="1358151"/>
            </a:xfrm>
            <a:prstGeom prst="rect">
              <a:avLst/>
            </a:prstGeom>
            <a:solidFill>
              <a:srgbClr val="BFAE9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72" name="Google Shape;2272;p110"/>
            <p:cNvGrpSpPr/>
            <p:nvPr/>
          </p:nvGrpSpPr>
          <p:grpSpPr>
            <a:xfrm>
              <a:off x="8447451" y="1037270"/>
              <a:ext cx="2340907" cy="349624"/>
              <a:chOff x="1406340" y="1057835"/>
              <a:chExt cx="2340907" cy="349624"/>
            </a:xfrm>
          </p:grpSpPr>
          <p:sp>
            <p:nvSpPr>
              <p:cNvPr id="2273" name="Google Shape;2273;p110"/>
              <p:cNvSpPr/>
              <p:nvPr/>
            </p:nvSpPr>
            <p:spPr>
              <a:xfrm>
                <a:off x="2624419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MYPAGE</a:t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4" name="Google Shape;2274;p110"/>
              <p:cNvSpPr/>
              <p:nvPr/>
            </p:nvSpPr>
            <p:spPr>
              <a:xfrm>
                <a:off x="1406340" y="1057835"/>
                <a:ext cx="1122828" cy="349624"/>
              </a:xfrm>
              <a:prstGeom prst="rect">
                <a:avLst/>
              </a:prstGeom>
              <a:solidFill>
                <a:srgbClr val="80746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로그아웃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75" name="Google Shape;2275;p110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6" name="Google Shape;2276;p110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7" name="Google Shape;2277;p110"/>
          <p:cNvSpPr txBox="1"/>
          <p:nvPr/>
        </p:nvSpPr>
        <p:spPr>
          <a:xfrm>
            <a:off x="0" y="-12654"/>
            <a:ext cx="182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8" name="Google Shape;2278;p110"/>
          <p:cNvSpPr/>
          <p:nvPr/>
        </p:nvSpPr>
        <p:spPr>
          <a:xfrm>
            <a:off x="9351425" y="1744625"/>
            <a:ext cx="5670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110"/>
          <p:cNvSpPr txBox="1"/>
          <p:nvPr/>
        </p:nvSpPr>
        <p:spPr>
          <a:xfrm>
            <a:off x="4996028" y="1636578"/>
            <a:ext cx="219994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정보</a:t>
            </a:r>
            <a:endParaRPr b="1" i="0" sz="36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80" name="Google Shape;2280;p110"/>
          <p:cNvGraphicFramePr/>
          <p:nvPr/>
        </p:nvGraphicFramePr>
        <p:xfrm>
          <a:off x="2506411" y="24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767725"/>
                <a:gridCol w="5411450"/>
              </a:tblGrid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매장명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매장 전화번호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solidFill>
                      <a:srgbClr val="BFAE93"/>
                    </a:solidFill>
                  </a:tcPr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sng" cap="none" strike="noStrike"/>
                        <a:t>가산점</a:t>
                      </a:r>
                      <a:endParaRPr sz="16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구디점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02-1234-1234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독산점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02-8765-4321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55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...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…..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81" name="Google Shape;2281;p110"/>
          <p:cNvCxnSpPr>
            <a:stCxn id="2282" idx="3"/>
          </p:cNvCxnSpPr>
          <p:nvPr/>
        </p:nvCxnSpPr>
        <p:spPr>
          <a:xfrm>
            <a:off x="1972129" y="3263919"/>
            <a:ext cx="101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3" name="Google Shape;2283;p110"/>
          <p:cNvSpPr/>
          <p:nvPr/>
        </p:nvSpPr>
        <p:spPr>
          <a:xfrm>
            <a:off x="8041063" y="1744625"/>
            <a:ext cx="1140643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110"/>
          <p:cNvSpPr/>
          <p:nvPr/>
        </p:nvSpPr>
        <p:spPr>
          <a:xfrm>
            <a:off x="448453" y="2719619"/>
            <a:ext cx="1523676" cy="108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매장명 클릭 시 매장 제품 목록으로 연결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11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9" name="Google Shape;2289;p111"/>
          <p:cNvSpPr txBox="1"/>
          <p:nvPr/>
        </p:nvSpPr>
        <p:spPr>
          <a:xfrm>
            <a:off x="0" y="-12654"/>
            <a:ext cx="149271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90" name="Google Shape;2290;p111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291" name="Google Shape;2291;p111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292" name="Google Shape;2292;p111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293" name="Google Shape;2293;p111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294" name="Google Shape;2294;p111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95" name="Google Shape;2295;p111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96" name="Google Shape;2296;p111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97" name="Google Shape;2297;p111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2298" name="Google Shape;2298;p111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2299" name="Google Shape;2299;p111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0" name="Google Shape;2300;p111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1" name="Google Shape;2301;p111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2302" name="Google Shape;2302;p111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111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111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111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111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111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111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9" name="Google Shape;2309;p111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0" name="Google Shape;2310;p111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1" name="Google Shape;2311;p111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2" name="Google Shape;2312;p111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3" name="Google Shape;2313;p111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4" name="Google Shape;2314;p111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5" name="Google Shape;2315;p111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6" name="Google Shape;2316;p111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7" name="Google Shape;2317;p111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111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9" name="Google Shape;2319;p111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" name="Google Shape;2324;p112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2325" name="Google Shape;2325;p112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2326" name="Google Shape;2326;p112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7" name="Google Shape;2327;p112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8" name="Google Shape;2328;p112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2329" name="Google Shape;2329;p112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112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112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112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112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112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112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6" name="Google Shape;2336;p112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7" name="Google Shape;2337;p112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8" name="Google Shape;2338;p112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9" name="Google Shape;2339;p112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0" name="Google Shape;2340;p112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1" name="Google Shape;2341;p112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2" name="Google Shape;2342;p112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3" name="Google Shape;2343;p112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4" name="Google Shape;2344;p112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112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6" name="Google Shape;2346;p112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7" name="Google Shape;2347;p112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8" name="Google Shape;2348;p112"/>
          <p:cNvSpPr txBox="1"/>
          <p:nvPr/>
        </p:nvSpPr>
        <p:spPr>
          <a:xfrm>
            <a:off x="9758151" y="104797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9" name="Google Shape;2349;p112"/>
          <p:cNvSpPr txBox="1"/>
          <p:nvPr/>
        </p:nvSpPr>
        <p:spPr>
          <a:xfrm>
            <a:off x="0" y="-12654"/>
            <a:ext cx="149271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 大)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0" name="Google Shape;2350;p112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51" name="Google Shape;2351;p112"/>
          <p:cNvGrpSpPr/>
          <p:nvPr/>
        </p:nvGrpSpPr>
        <p:grpSpPr>
          <a:xfrm>
            <a:off x="8447451" y="1037270"/>
            <a:ext cx="2340907" cy="349624"/>
            <a:chOff x="1406340" y="1057835"/>
            <a:chExt cx="2340907" cy="349624"/>
          </a:xfrm>
        </p:grpSpPr>
        <p:sp>
          <p:nvSpPr>
            <p:cNvPr id="2352" name="Google Shape;2352;p112"/>
            <p:cNvSpPr/>
            <p:nvPr/>
          </p:nvSpPr>
          <p:spPr>
            <a:xfrm>
              <a:off x="2624419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3" name="Google Shape;2353;p112"/>
            <p:cNvSpPr/>
            <p:nvPr/>
          </p:nvSpPr>
          <p:spPr>
            <a:xfrm>
              <a:off x="1406340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4" name="Google Shape;2354;p112"/>
          <p:cNvGrpSpPr/>
          <p:nvPr/>
        </p:nvGrpSpPr>
        <p:grpSpPr>
          <a:xfrm>
            <a:off x="1305165" y="1482037"/>
            <a:ext cx="5052908" cy="4337178"/>
            <a:chOff x="1311087" y="1611407"/>
            <a:chExt cx="9569824" cy="4188758"/>
          </a:xfrm>
        </p:grpSpPr>
        <p:sp>
          <p:nvSpPr>
            <p:cNvPr id="2355" name="Google Shape;2355;p112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6" name="Google Shape;2356;p112"/>
            <p:cNvSpPr txBox="1"/>
            <p:nvPr/>
          </p:nvSpPr>
          <p:spPr>
            <a:xfrm>
              <a:off x="4990207" y="1773143"/>
              <a:ext cx="4132699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57" name="Google Shape;2357;p112"/>
          <p:cNvSpPr txBox="1"/>
          <p:nvPr/>
        </p:nvSpPr>
        <p:spPr>
          <a:xfrm>
            <a:off x="3247756" y="3294559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8" name="Google Shape;2358;p112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CART  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9" name="Google Shape;2359;p112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113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2365" name="Google Shape;2365;p113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2366" name="Google Shape;2366;p113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7" name="Google Shape;2367;p113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8" name="Google Shape;2368;p113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2369" name="Google Shape;2369;p113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113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113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113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113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113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113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6" name="Google Shape;2376;p113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7" name="Google Shape;2377;p113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8" name="Google Shape;2378;p113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9" name="Google Shape;2379;p113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0" name="Google Shape;2380;p113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1" name="Google Shape;2381;p113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2" name="Google Shape;2382;p113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3" name="Google Shape;2383;p113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4" name="Google Shape;2384;p113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113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6" name="Google Shape;2386;p113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7" name="Google Shape;2387;p113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8" name="Google Shape;2388;p113"/>
          <p:cNvSpPr txBox="1"/>
          <p:nvPr/>
        </p:nvSpPr>
        <p:spPr>
          <a:xfrm>
            <a:off x="9758151" y="104797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9" name="Google Shape;2389;p113"/>
          <p:cNvSpPr txBox="1"/>
          <p:nvPr/>
        </p:nvSpPr>
        <p:spPr>
          <a:xfrm>
            <a:off x="0" y="-12654"/>
            <a:ext cx="149271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 大)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0" name="Google Shape;2390;p113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91" name="Google Shape;2391;p113"/>
          <p:cNvGrpSpPr/>
          <p:nvPr/>
        </p:nvGrpSpPr>
        <p:grpSpPr>
          <a:xfrm>
            <a:off x="8447451" y="1037270"/>
            <a:ext cx="2340907" cy="349624"/>
            <a:chOff x="1406340" y="1057835"/>
            <a:chExt cx="2340907" cy="349624"/>
          </a:xfrm>
        </p:grpSpPr>
        <p:sp>
          <p:nvSpPr>
            <p:cNvPr id="2392" name="Google Shape;2392;p113"/>
            <p:cNvSpPr/>
            <p:nvPr/>
          </p:nvSpPr>
          <p:spPr>
            <a:xfrm>
              <a:off x="2624419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3" name="Google Shape;2393;p113"/>
            <p:cNvSpPr/>
            <p:nvPr/>
          </p:nvSpPr>
          <p:spPr>
            <a:xfrm>
              <a:off x="1406340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4" name="Google Shape;2394;p113"/>
          <p:cNvGrpSpPr/>
          <p:nvPr/>
        </p:nvGrpSpPr>
        <p:grpSpPr>
          <a:xfrm>
            <a:off x="1305165" y="1482037"/>
            <a:ext cx="5052908" cy="4337178"/>
            <a:chOff x="1311087" y="1611407"/>
            <a:chExt cx="9569824" cy="4188758"/>
          </a:xfrm>
        </p:grpSpPr>
        <p:sp>
          <p:nvSpPr>
            <p:cNvPr id="2395" name="Google Shape;2395;p113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6" name="Google Shape;2396;p113"/>
            <p:cNvSpPr txBox="1"/>
            <p:nvPr/>
          </p:nvSpPr>
          <p:spPr>
            <a:xfrm>
              <a:off x="4990207" y="1773143"/>
              <a:ext cx="4132699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97" name="Google Shape;2397;p113"/>
          <p:cNvGrpSpPr/>
          <p:nvPr/>
        </p:nvGrpSpPr>
        <p:grpSpPr>
          <a:xfrm>
            <a:off x="3793221" y="1895946"/>
            <a:ext cx="2238576" cy="544300"/>
            <a:chOff x="-3376791" y="2225863"/>
            <a:chExt cx="2238576" cy="544300"/>
          </a:xfrm>
        </p:grpSpPr>
        <p:cxnSp>
          <p:nvCxnSpPr>
            <p:cNvPr id="2398" name="Google Shape;2398;p113"/>
            <p:cNvCxnSpPr>
              <a:stCxn id="2399" idx="1"/>
            </p:cNvCxnSpPr>
            <p:nvPr/>
          </p:nvCxnSpPr>
          <p:spPr>
            <a:xfrm rot="10800000">
              <a:off x="-3376791" y="2498013"/>
              <a:ext cx="714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99" name="Google Shape;2399;p113"/>
            <p:cNvSpPr/>
            <p:nvPr/>
          </p:nvSpPr>
          <p:spPr>
            <a:xfrm>
              <a:off x="-2661891" y="2225863"/>
              <a:ext cx="1523676" cy="54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메뉴 클릭 후 식품 선택</a:t>
              </a:r>
              <a:endParaRPr/>
            </a:p>
          </p:txBody>
        </p:sp>
      </p:grpSp>
      <p:sp>
        <p:nvSpPr>
          <p:cNvPr id="2400" name="Google Shape;2400;p113"/>
          <p:cNvSpPr txBox="1"/>
          <p:nvPr/>
        </p:nvSpPr>
        <p:spPr>
          <a:xfrm>
            <a:off x="3247756" y="3294559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1" name="Google Shape;2401;p113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CART  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2" name="Google Shape;2402;p113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7" name="Google Shape;2407;p114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2408" name="Google Shape;2408;p114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2409" name="Google Shape;2409;p114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0" name="Google Shape;2410;p114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1" name="Google Shape;2411;p114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2412" name="Google Shape;2412;p114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114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114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114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114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114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114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9" name="Google Shape;2419;p114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0" name="Google Shape;2420;p114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1" name="Google Shape;2421;p114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2" name="Google Shape;2422;p114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3" name="Google Shape;2423;p114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4" name="Google Shape;2424;p114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5" name="Google Shape;2425;p114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6" name="Google Shape;2426;p114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7" name="Google Shape;2427;p114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114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9" name="Google Shape;2429;p114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0" name="Google Shape;2430;p114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1" name="Google Shape;2431;p114"/>
          <p:cNvSpPr txBox="1"/>
          <p:nvPr/>
        </p:nvSpPr>
        <p:spPr>
          <a:xfrm>
            <a:off x="9758151" y="104797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2" name="Google Shape;2432;p114"/>
          <p:cNvSpPr txBox="1"/>
          <p:nvPr/>
        </p:nvSpPr>
        <p:spPr>
          <a:xfrm>
            <a:off x="0" y="-12654"/>
            <a:ext cx="149271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 大)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3" name="Google Shape;2433;p114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34" name="Google Shape;2434;p114"/>
          <p:cNvGrpSpPr/>
          <p:nvPr/>
        </p:nvGrpSpPr>
        <p:grpSpPr>
          <a:xfrm>
            <a:off x="8447451" y="1037270"/>
            <a:ext cx="2340907" cy="349624"/>
            <a:chOff x="1406340" y="1057835"/>
            <a:chExt cx="2340907" cy="349624"/>
          </a:xfrm>
        </p:grpSpPr>
        <p:sp>
          <p:nvSpPr>
            <p:cNvPr id="2435" name="Google Shape;2435;p114"/>
            <p:cNvSpPr/>
            <p:nvPr/>
          </p:nvSpPr>
          <p:spPr>
            <a:xfrm>
              <a:off x="2624419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6" name="Google Shape;2436;p114"/>
            <p:cNvSpPr/>
            <p:nvPr/>
          </p:nvSpPr>
          <p:spPr>
            <a:xfrm>
              <a:off x="1406340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7" name="Google Shape;2437;p114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CART  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2" name="Google Shape;2442;p115"/>
          <p:cNvGrpSpPr/>
          <p:nvPr/>
        </p:nvGrpSpPr>
        <p:grpSpPr>
          <a:xfrm>
            <a:off x="1305165" y="1621722"/>
            <a:ext cx="9569825" cy="4178443"/>
            <a:chOff x="1305165" y="1621722"/>
            <a:chExt cx="9569825" cy="4178443"/>
          </a:xfrm>
        </p:grpSpPr>
        <p:grpSp>
          <p:nvGrpSpPr>
            <p:cNvPr id="2443" name="Google Shape;2443;p115"/>
            <p:cNvGrpSpPr/>
            <p:nvPr/>
          </p:nvGrpSpPr>
          <p:grpSpPr>
            <a:xfrm>
              <a:off x="1305165" y="1621722"/>
              <a:ext cx="9569825" cy="4178443"/>
              <a:chOff x="1305165" y="1621722"/>
              <a:chExt cx="9569825" cy="4178443"/>
            </a:xfrm>
          </p:grpSpPr>
          <p:sp>
            <p:nvSpPr>
              <p:cNvPr id="2444" name="Google Shape;2444;p115"/>
              <p:cNvSpPr/>
              <p:nvPr/>
            </p:nvSpPr>
            <p:spPr>
              <a:xfrm>
                <a:off x="1305165" y="1621722"/>
                <a:ext cx="9569825" cy="417844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5" name="Google Shape;2445;p115"/>
              <p:cNvSpPr txBox="1"/>
              <p:nvPr/>
            </p:nvSpPr>
            <p:spPr>
              <a:xfrm>
                <a:off x="5279283" y="1649504"/>
                <a:ext cx="1621588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ko-KR" sz="3600" u="none" cap="none" strike="noStrike">
                    <a:solidFill>
                      <a:srgbClr val="BFAE93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가산점</a:t>
                </a:r>
                <a:endParaRPr b="1" i="0" sz="36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46" name="Google Shape;2446;p115"/>
            <p:cNvGrpSpPr/>
            <p:nvPr/>
          </p:nvGrpSpPr>
          <p:grpSpPr>
            <a:xfrm>
              <a:off x="1696677" y="2867982"/>
              <a:ext cx="8786800" cy="2618325"/>
              <a:chOff x="1695525" y="2566325"/>
              <a:chExt cx="8786800" cy="2618325"/>
            </a:xfrm>
          </p:grpSpPr>
          <p:sp>
            <p:nvSpPr>
              <p:cNvPr id="2447" name="Google Shape;2447;p115"/>
              <p:cNvSpPr/>
              <p:nvPr/>
            </p:nvSpPr>
            <p:spPr>
              <a:xfrm>
                <a:off x="30952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115"/>
              <p:cNvSpPr/>
              <p:nvPr/>
            </p:nvSpPr>
            <p:spPr>
              <a:xfrm>
                <a:off x="547602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115"/>
              <p:cNvSpPr/>
              <p:nvPr/>
            </p:nvSpPr>
            <p:spPr>
              <a:xfrm>
                <a:off x="7986475" y="2566325"/>
                <a:ext cx="1239900" cy="139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115"/>
              <p:cNvSpPr/>
              <p:nvPr/>
            </p:nvSpPr>
            <p:spPr>
              <a:xfrm>
                <a:off x="5358713" y="5019950"/>
                <a:ext cx="156600" cy="1647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115"/>
              <p:cNvSpPr/>
              <p:nvPr/>
            </p:nvSpPr>
            <p:spPr>
              <a:xfrm>
                <a:off x="597838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115"/>
              <p:cNvSpPr/>
              <p:nvPr/>
            </p:nvSpPr>
            <p:spPr>
              <a:xfrm>
                <a:off x="6676638" y="5019950"/>
                <a:ext cx="156600" cy="16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115"/>
              <p:cNvSpPr txBox="1"/>
              <p:nvPr/>
            </p:nvSpPr>
            <p:spPr>
              <a:xfrm>
                <a:off x="2969525" y="4040250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4" name="Google Shape;2454;p115"/>
              <p:cNvSpPr txBox="1"/>
              <p:nvPr/>
            </p:nvSpPr>
            <p:spPr>
              <a:xfrm>
                <a:off x="5350350" y="4097275"/>
                <a:ext cx="14913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종료된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5" name="Google Shape;2455;p115"/>
              <p:cNvSpPr txBox="1"/>
              <p:nvPr/>
            </p:nvSpPr>
            <p:spPr>
              <a:xfrm>
                <a:off x="7860775" y="4097275"/>
                <a:ext cx="18498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1000원 할인 이벤트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6" name="Google Shape;2456;p115"/>
              <p:cNvSpPr txBox="1"/>
              <p:nvPr/>
            </p:nvSpPr>
            <p:spPr>
              <a:xfrm>
                <a:off x="34291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7" name="Google Shape;2457;p115"/>
              <p:cNvSpPr txBox="1"/>
              <p:nvPr/>
            </p:nvSpPr>
            <p:spPr>
              <a:xfrm>
                <a:off x="580992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8" name="Google Shape;2458;p115"/>
              <p:cNvSpPr txBox="1"/>
              <p:nvPr/>
            </p:nvSpPr>
            <p:spPr>
              <a:xfrm>
                <a:off x="8320375" y="3060575"/>
                <a:ext cx="5721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img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9" name="Google Shape;2459;p115"/>
              <p:cNvSpPr txBox="1"/>
              <p:nvPr/>
            </p:nvSpPr>
            <p:spPr>
              <a:xfrm>
                <a:off x="2551925" y="4379946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0" name="Google Shape;2460;p115"/>
              <p:cNvSpPr txBox="1"/>
              <p:nvPr/>
            </p:nvSpPr>
            <p:spPr>
              <a:xfrm>
                <a:off x="4932750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2019-01-01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1" name="Google Shape;2461;p115"/>
              <p:cNvSpPr txBox="1"/>
              <p:nvPr/>
            </p:nvSpPr>
            <p:spPr>
              <a:xfrm>
                <a:off x="7622425" y="4379958"/>
                <a:ext cx="23265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2020-01-01 ~ 2020-01-31</a:t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2" name="Google Shape;2462;p115"/>
              <p:cNvSpPr/>
              <p:nvPr/>
            </p:nvSpPr>
            <p:spPr>
              <a:xfrm>
                <a:off x="10188025" y="2977025"/>
                <a:ext cx="294300" cy="574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115"/>
              <p:cNvSpPr/>
              <p:nvPr/>
            </p:nvSpPr>
            <p:spPr>
              <a:xfrm>
                <a:off x="1695525" y="3005075"/>
                <a:ext cx="308400" cy="5184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4" name="Google Shape;2464;p115"/>
            <p:cNvSpPr txBox="1"/>
            <p:nvPr/>
          </p:nvSpPr>
          <p:spPr>
            <a:xfrm>
              <a:off x="5281235" y="2257281"/>
              <a:ext cx="160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행사 정보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5" name="Google Shape;2465;p115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6" name="Google Shape;2466;p115"/>
          <p:cNvSpPr txBox="1"/>
          <p:nvPr/>
        </p:nvSpPr>
        <p:spPr>
          <a:xfrm>
            <a:off x="9758151" y="104797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7" name="Google Shape;2467;p115"/>
          <p:cNvSpPr txBox="1"/>
          <p:nvPr/>
        </p:nvSpPr>
        <p:spPr>
          <a:xfrm>
            <a:off x="0" y="-12654"/>
            <a:ext cx="149271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 大)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8" name="Google Shape;2468;p115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9" name="Google Shape;2469;p115"/>
          <p:cNvGrpSpPr/>
          <p:nvPr/>
        </p:nvGrpSpPr>
        <p:grpSpPr>
          <a:xfrm>
            <a:off x="8447451" y="1037270"/>
            <a:ext cx="2340907" cy="349624"/>
            <a:chOff x="1406340" y="1057835"/>
            <a:chExt cx="2340907" cy="349624"/>
          </a:xfrm>
        </p:grpSpPr>
        <p:sp>
          <p:nvSpPr>
            <p:cNvPr id="2470" name="Google Shape;2470;p115"/>
            <p:cNvSpPr/>
            <p:nvPr/>
          </p:nvSpPr>
          <p:spPr>
            <a:xfrm>
              <a:off x="2624419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1" name="Google Shape;2471;p115"/>
            <p:cNvSpPr/>
            <p:nvPr/>
          </p:nvSpPr>
          <p:spPr>
            <a:xfrm>
              <a:off x="1406340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2" name="Google Shape;2472;p115"/>
          <p:cNvGrpSpPr/>
          <p:nvPr/>
        </p:nvGrpSpPr>
        <p:grpSpPr>
          <a:xfrm>
            <a:off x="1305165" y="1482037"/>
            <a:ext cx="5052908" cy="4337178"/>
            <a:chOff x="1311087" y="1611407"/>
            <a:chExt cx="9569824" cy="4188758"/>
          </a:xfrm>
        </p:grpSpPr>
        <p:sp>
          <p:nvSpPr>
            <p:cNvPr id="2473" name="Google Shape;2473;p115"/>
            <p:cNvSpPr/>
            <p:nvPr/>
          </p:nvSpPr>
          <p:spPr>
            <a:xfrm>
              <a:off x="1311087" y="1611407"/>
              <a:ext cx="9569824" cy="418875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BFAE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4" name="Google Shape;2474;p115"/>
            <p:cNvSpPr txBox="1"/>
            <p:nvPr/>
          </p:nvSpPr>
          <p:spPr>
            <a:xfrm>
              <a:off x="4990207" y="1773143"/>
              <a:ext cx="4132699" cy="1159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BFAE9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식품</a:t>
              </a:r>
              <a:endParaRPr b="1" i="0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라면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과자</a:t>
              </a:r>
              <a:endParaRPr b="0" i="0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75" name="Google Shape;2475;p115"/>
          <p:cNvGrpSpPr/>
          <p:nvPr/>
        </p:nvGrpSpPr>
        <p:grpSpPr>
          <a:xfrm>
            <a:off x="4278677" y="3542054"/>
            <a:ext cx="2238576" cy="544300"/>
            <a:chOff x="-3376791" y="2225863"/>
            <a:chExt cx="2238576" cy="544300"/>
          </a:xfrm>
        </p:grpSpPr>
        <p:cxnSp>
          <p:nvCxnSpPr>
            <p:cNvPr id="2476" name="Google Shape;2476;p115"/>
            <p:cNvCxnSpPr>
              <a:stCxn id="2477" idx="1"/>
            </p:cNvCxnSpPr>
            <p:nvPr/>
          </p:nvCxnSpPr>
          <p:spPr>
            <a:xfrm rot="10800000">
              <a:off x="-3376791" y="2498013"/>
              <a:ext cx="714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77" name="Google Shape;2477;p115"/>
            <p:cNvSpPr/>
            <p:nvPr/>
          </p:nvSpPr>
          <p:spPr>
            <a:xfrm>
              <a:off x="-2661891" y="2225863"/>
              <a:ext cx="1523676" cy="54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메뉴 클릭 후 목록 선택</a:t>
              </a:r>
              <a:endParaRPr/>
            </a:p>
          </p:txBody>
        </p:sp>
      </p:grpSp>
      <p:sp>
        <p:nvSpPr>
          <p:cNvPr id="2478" name="Google Shape;2478;p115"/>
          <p:cNvSpPr txBox="1"/>
          <p:nvPr/>
        </p:nvSpPr>
        <p:spPr>
          <a:xfrm>
            <a:off x="3247756" y="3294559"/>
            <a:ext cx="116772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생활</a:t>
            </a:r>
            <a:endParaRPr b="1" i="0" sz="2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목욕 용품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문구/완구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9" name="Google Shape;2479;p115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CART  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0" name="Google Shape;2480;p115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116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486" name="Google Shape;2486;p116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487" name="Google Shape;2487;p116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488" name="Google Shape;2488;p116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489" name="Google Shape;2489;p116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회원가입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90" name="Google Shape;2490;p116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491" name="Google Shape;2491;p116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92" name="Google Shape;2492;p116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3" name="Google Shape;2493;p116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4" name="Google Shape;2494;p116"/>
          <p:cNvSpPr txBox="1"/>
          <p:nvPr/>
        </p:nvSpPr>
        <p:spPr>
          <a:xfrm>
            <a:off x="0" y="-12654"/>
            <a:ext cx="145905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인됨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매장명 : 가산점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제품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116"/>
          <p:cNvSpPr txBox="1"/>
          <p:nvPr/>
        </p:nvSpPr>
        <p:spPr>
          <a:xfrm>
            <a:off x="4631985" y="1802593"/>
            <a:ext cx="2916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봉지라면</a:t>
            </a: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컵라면    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6" name="Google Shape;2496;p116"/>
          <p:cNvGrpSpPr/>
          <p:nvPr/>
        </p:nvGrpSpPr>
        <p:grpSpPr>
          <a:xfrm>
            <a:off x="4251112" y="2430482"/>
            <a:ext cx="3827008" cy="2805796"/>
            <a:chOff x="4137078" y="2779240"/>
            <a:chExt cx="3827008" cy="2805796"/>
          </a:xfrm>
        </p:grpSpPr>
        <p:grpSp>
          <p:nvGrpSpPr>
            <p:cNvPr id="2497" name="Google Shape;2497;p116"/>
            <p:cNvGrpSpPr/>
            <p:nvPr/>
          </p:nvGrpSpPr>
          <p:grpSpPr>
            <a:xfrm>
              <a:off x="4137078" y="2779240"/>
              <a:ext cx="3827008" cy="797675"/>
              <a:chOff x="4137078" y="2779240"/>
              <a:chExt cx="3827008" cy="797675"/>
            </a:xfrm>
          </p:grpSpPr>
          <p:sp>
            <p:nvSpPr>
              <p:cNvPr id="2498" name="Google Shape;2498;p116"/>
              <p:cNvSpPr/>
              <p:nvPr/>
            </p:nvSpPr>
            <p:spPr>
              <a:xfrm>
                <a:off x="4137078" y="2779240"/>
                <a:ext cx="989814" cy="797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제품 이미지</a:t>
                </a:r>
                <a:endParaRPr/>
              </a:p>
            </p:txBody>
          </p:sp>
          <p:sp>
            <p:nvSpPr>
              <p:cNvPr id="2499" name="Google Shape;2499;p116"/>
              <p:cNvSpPr txBox="1"/>
              <p:nvPr/>
            </p:nvSpPr>
            <p:spPr>
              <a:xfrm>
                <a:off x="5728438" y="3061718"/>
                <a:ext cx="9525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대한 샴푸</a:t>
                </a:r>
                <a:endParaRPr/>
              </a:p>
            </p:txBody>
          </p:sp>
          <p:sp>
            <p:nvSpPr>
              <p:cNvPr id="2500" name="Google Shape;2500;p116"/>
              <p:cNvSpPr txBox="1"/>
              <p:nvPr/>
            </p:nvSpPr>
            <p:spPr>
              <a:xfrm>
                <a:off x="7053259" y="3061718"/>
                <a:ext cx="9108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12,000원</a:t>
                </a:r>
                <a:endParaRPr/>
              </a:p>
            </p:txBody>
          </p:sp>
        </p:grpSp>
        <p:grpSp>
          <p:nvGrpSpPr>
            <p:cNvPr id="2501" name="Google Shape;2501;p116"/>
            <p:cNvGrpSpPr/>
            <p:nvPr/>
          </p:nvGrpSpPr>
          <p:grpSpPr>
            <a:xfrm>
              <a:off x="4137078" y="3785392"/>
              <a:ext cx="3827008" cy="797675"/>
              <a:chOff x="4137078" y="2779240"/>
              <a:chExt cx="3827008" cy="797675"/>
            </a:xfrm>
          </p:grpSpPr>
          <p:sp>
            <p:nvSpPr>
              <p:cNvPr id="2502" name="Google Shape;2502;p116"/>
              <p:cNvSpPr/>
              <p:nvPr/>
            </p:nvSpPr>
            <p:spPr>
              <a:xfrm>
                <a:off x="4137078" y="2779240"/>
                <a:ext cx="989814" cy="797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제품 이미지</a:t>
                </a:r>
                <a:endParaRPr/>
              </a:p>
            </p:txBody>
          </p:sp>
          <p:sp>
            <p:nvSpPr>
              <p:cNvPr id="2503" name="Google Shape;2503;p116"/>
              <p:cNvSpPr txBox="1"/>
              <p:nvPr/>
            </p:nvSpPr>
            <p:spPr>
              <a:xfrm>
                <a:off x="5728438" y="3061718"/>
                <a:ext cx="9525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대한 린스</a:t>
                </a:r>
                <a:endParaRPr/>
              </a:p>
            </p:txBody>
          </p:sp>
          <p:sp>
            <p:nvSpPr>
              <p:cNvPr id="2504" name="Google Shape;2504;p116"/>
              <p:cNvSpPr txBox="1"/>
              <p:nvPr/>
            </p:nvSpPr>
            <p:spPr>
              <a:xfrm>
                <a:off x="7053259" y="3061718"/>
                <a:ext cx="9108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12,000원</a:t>
                </a:r>
                <a:endParaRPr/>
              </a:p>
            </p:txBody>
          </p:sp>
        </p:grpSp>
        <p:grpSp>
          <p:nvGrpSpPr>
            <p:cNvPr id="2505" name="Google Shape;2505;p116"/>
            <p:cNvGrpSpPr/>
            <p:nvPr/>
          </p:nvGrpSpPr>
          <p:grpSpPr>
            <a:xfrm>
              <a:off x="4137078" y="4787361"/>
              <a:ext cx="3677928" cy="797675"/>
              <a:chOff x="4137078" y="2779240"/>
              <a:chExt cx="3677928" cy="797675"/>
            </a:xfrm>
          </p:grpSpPr>
          <p:sp>
            <p:nvSpPr>
              <p:cNvPr id="2506" name="Google Shape;2506;p116"/>
              <p:cNvSpPr/>
              <p:nvPr/>
            </p:nvSpPr>
            <p:spPr>
              <a:xfrm>
                <a:off x="4137078" y="2779240"/>
                <a:ext cx="989814" cy="7976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제품 이미지</a:t>
                </a:r>
                <a:endParaRPr/>
              </a:p>
            </p:txBody>
          </p:sp>
          <p:sp>
            <p:nvSpPr>
              <p:cNvPr id="2507" name="Google Shape;2507;p116"/>
              <p:cNvSpPr txBox="1"/>
              <p:nvPr/>
            </p:nvSpPr>
            <p:spPr>
              <a:xfrm>
                <a:off x="5728438" y="3061718"/>
                <a:ext cx="9525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대한 비누</a:t>
                </a:r>
                <a:endParaRPr/>
              </a:p>
            </p:txBody>
          </p:sp>
          <p:sp>
            <p:nvSpPr>
              <p:cNvPr id="2508" name="Google Shape;2508;p116"/>
              <p:cNvSpPr txBox="1"/>
              <p:nvPr/>
            </p:nvSpPr>
            <p:spPr>
              <a:xfrm>
                <a:off x="7053259" y="3061718"/>
                <a:ext cx="7617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3000원</a:t>
                </a:r>
                <a:endParaRPr/>
              </a:p>
            </p:txBody>
          </p:sp>
        </p:grpSp>
      </p:grpSp>
      <p:grpSp>
        <p:nvGrpSpPr>
          <p:cNvPr id="2509" name="Google Shape;2509;p116"/>
          <p:cNvGrpSpPr/>
          <p:nvPr/>
        </p:nvGrpSpPr>
        <p:grpSpPr>
          <a:xfrm>
            <a:off x="2084347" y="2557169"/>
            <a:ext cx="2166765" cy="544300"/>
            <a:chOff x="-5543540" y="2225863"/>
            <a:chExt cx="2166765" cy="544300"/>
          </a:xfrm>
        </p:grpSpPr>
        <p:cxnSp>
          <p:nvCxnSpPr>
            <p:cNvPr id="2510" name="Google Shape;2510;p116"/>
            <p:cNvCxnSpPr/>
            <p:nvPr/>
          </p:nvCxnSpPr>
          <p:spPr>
            <a:xfrm>
              <a:off x="-3997868" y="2498013"/>
              <a:ext cx="62109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11" name="Google Shape;2511;p116"/>
            <p:cNvSpPr/>
            <p:nvPr/>
          </p:nvSpPr>
          <p:spPr>
            <a:xfrm>
              <a:off x="-5543540" y="2225863"/>
              <a:ext cx="1523676" cy="54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제품 클릭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47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7" name="Google Shape;2517;p47"/>
          <p:cNvSpPr/>
          <p:nvPr/>
        </p:nvSpPr>
        <p:spPr>
          <a:xfrm>
            <a:off x="1311088" y="1671917"/>
            <a:ext cx="9569700" cy="41058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0" y="-12654"/>
            <a:ext cx="13388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9" name="Google Shape;2519;p47"/>
          <p:cNvSpPr/>
          <p:nvPr/>
        </p:nvSpPr>
        <p:spPr>
          <a:xfrm>
            <a:off x="1311100" y="1564802"/>
            <a:ext cx="3009300" cy="433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식품    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ㄴ</a:t>
            </a:r>
            <a:r>
              <a:rPr b="0" i="0" lang="ko-KR" sz="14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                </a:t>
            </a:r>
            <a:endParaRPr b="0" i="0" sz="14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ㄴ아이스크림</a:t>
            </a:r>
            <a:endParaRPr b="0" i="0" sz="14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0" i="0" sz="1400" u="none" cap="none" strike="noStrike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생필품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ㄴ휴지</a:t>
            </a:r>
            <a:endParaRPr b="0" i="0" sz="1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ㄴ샴푸</a:t>
            </a:r>
            <a:endParaRPr b="0" i="0" sz="14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0" name="Google Shape;2520;p47"/>
          <p:cNvGraphicFramePr/>
          <p:nvPr/>
        </p:nvGraphicFramePr>
        <p:xfrm>
          <a:off x="4494625" y="26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{A53C0F59-6FFA-46DF-BCF0-37204A2B5019}</a:tableStyleId>
              </a:tblPr>
              <a:tblGrid>
                <a:gridCol w="1581275"/>
                <a:gridCol w="1581275"/>
                <a:gridCol w="1581275"/>
                <a:gridCol w="158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이미지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제품명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재고수량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이쁜이미지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(128*128px)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대한샴푸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1,200,000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521" name="Google Shape;2521;p47"/>
          <p:cNvSpPr txBox="1"/>
          <p:nvPr/>
        </p:nvSpPr>
        <p:spPr>
          <a:xfrm>
            <a:off x="2246175" y="4148425"/>
            <a:ext cx="6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클릭!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22" name="Google Shape;2522;p47"/>
          <p:cNvCxnSpPr/>
          <p:nvPr/>
        </p:nvCxnSpPr>
        <p:spPr>
          <a:xfrm flipH="1" rot="10800000">
            <a:off x="2495088" y="3480775"/>
            <a:ext cx="1947900" cy="7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3" name="Google Shape;2523;p47"/>
          <p:cNvCxnSpPr/>
          <p:nvPr/>
        </p:nvCxnSpPr>
        <p:spPr>
          <a:xfrm>
            <a:off x="6791975" y="3348825"/>
            <a:ext cx="4367700" cy="18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4" name="Google Shape;2524;p47"/>
          <p:cNvSpPr txBox="1"/>
          <p:nvPr/>
        </p:nvSpPr>
        <p:spPr>
          <a:xfrm>
            <a:off x="6751475" y="3598975"/>
            <a:ext cx="735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5" name="Google Shape;2525;p47"/>
          <p:cNvSpPr txBox="1"/>
          <p:nvPr/>
        </p:nvSpPr>
        <p:spPr>
          <a:xfrm>
            <a:off x="10880800" y="4744925"/>
            <a:ext cx="1801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6" name="Google Shape;2526;p47"/>
          <p:cNvSpPr txBox="1"/>
          <p:nvPr/>
        </p:nvSpPr>
        <p:spPr>
          <a:xfrm>
            <a:off x="9758151" y="1047975"/>
            <a:ext cx="11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7" name="Google Shape;2527;p47"/>
          <p:cNvSpPr/>
          <p:nvPr/>
        </p:nvSpPr>
        <p:spPr>
          <a:xfrm>
            <a:off x="1311088" y="197225"/>
            <a:ext cx="9569824" cy="1358151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28" name="Google Shape;2528;p47"/>
          <p:cNvGrpSpPr/>
          <p:nvPr/>
        </p:nvGrpSpPr>
        <p:grpSpPr>
          <a:xfrm>
            <a:off x="8447451" y="1037270"/>
            <a:ext cx="2340907" cy="349624"/>
            <a:chOff x="1406340" y="1057835"/>
            <a:chExt cx="2340907" cy="349624"/>
          </a:xfrm>
        </p:grpSpPr>
        <p:sp>
          <p:nvSpPr>
            <p:cNvPr id="2529" name="Google Shape;2529;p47"/>
            <p:cNvSpPr/>
            <p:nvPr/>
          </p:nvSpPr>
          <p:spPr>
            <a:xfrm>
              <a:off x="2624419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1406340" y="1057835"/>
              <a:ext cx="1122828" cy="349624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1" name="Google Shape;2531;p47"/>
          <p:cNvSpPr txBox="1"/>
          <p:nvPr/>
        </p:nvSpPr>
        <p:spPr>
          <a:xfrm>
            <a:off x="1583662" y="1077140"/>
            <a:ext cx="178170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   CART         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2" name="Google Shape;2532;p47"/>
          <p:cNvSpPr/>
          <p:nvPr/>
        </p:nvSpPr>
        <p:spPr>
          <a:xfrm>
            <a:off x="1585337" y="1037270"/>
            <a:ext cx="851100" cy="4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BFAE93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b="0" i="0" sz="1800" u="none" cap="none" strike="noStrike">
              <a:solidFill>
                <a:srgbClr val="BFAE9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50"/>
          <p:cNvSpPr/>
          <p:nvPr/>
        </p:nvSpPr>
        <p:spPr>
          <a:xfrm>
            <a:off x="1305165" y="1621722"/>
            <a:ext cx="9569825" cy="41784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8" name="Google Shape;2538;p50"/>
          <p:cNvSpPr/>
          <p:nvPr/>
        </p:nvSpPr>
        <p:spPr>
          <a:xfrm>
            <a:off x="1311088" y="5894293"/>
            <a:ext cx="9569824" cy="766482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9" name="Google Shape;2539;p50"/>
          <p:cNvSpPr txBox="1"/>
          <p:nvPr/>
        </p:nvSpPr>
        <p:spPr>
          <a:xfrm>
            <a:off x="0" y="-12654"/>
            <a:ext cx="1370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0" name="Google Shape;2540;p50"/>
          <p:cNvGrpSpPr/>
          <p:nvPr/>
        </p:nvGrpSpPr>
        <p:grpSpPr>
          <a:xfrm>
            <a:off x="4605348" y="1908000"/>
            <a:ext cx="2969657" cy="2783775"/>
            <a:chOff x="3212359" y="3243723"/>
            <a:chExt cx="4039800" cy="2783775"/>
          </a:xfrm>
        </p:grpSpPr>
        <p:sp>
          <p:nvSpPr>
            <p:cNvPr id="2541" name="Google Shape;2541;p50"/>
            <p:cNvSpPr/>
            <p:nvPr/>
          </p:nvSpPr>
          <p:spPr>
            <a:xfrm>
              <a:off x="3212359" y="3243723"/>
              <a:ext cx="4039800" cy="213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50"/>
            <p:cNvSpPr txBox="1"/>
            <p:nvPr/>
          </p:nvSpPr>
          <p:spPr>
            <a:xfrm>
              <a:off x="3212360" y="5381298"/>
              <a:ext cx="1360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대한샴푸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3" name="Google Shape;2543;p50"/>
          <p:cNvSpPr/>
          <p:nvPr/>
        </p:nvSpPr>
        <p:spPr>
          <a:xfrm>
            <a:off x="6234301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4" name="Google Shape;2544;p50"/>
          <p:cNvSpPr/>
          <p:nvPr/>
        </p:nvSpPr>
        <p:spPr>
          <a:xfrm>
            <a:off x="6556288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5" name="Google Shape;2545;p50"/>
          <p:cNvSpPr/>
          <p:nvPr/>
        </p:nvSpPr>
        <p:spPr>
          <a:xfrm>
            <a:off x="5294263" y="4441760"/>
            <a:ext cx="860100" cy="22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6" name="Google Shape;2546;p50"/>
          <p:cNvCxnSpPr/>
          <p:nvPr/>
        </p:nvCxnSpPr>
        <p:spPr>
          <a:xfrm>
            <a:off x="4433650" y="1971550"/>
            <a:ext cx="0" cy="19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7" name="Google Shape;2547;p50"/>
          <p:cNvSpPr txBox="1"/>
          <p:nvPr/>
        </p:nvSpPr>
        <p:spPr>
          <a:xfrm>
            <a:off x="3662150" y="283470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8" name="Google Shape;2548;p50"/>
          <p:cNvCxnSpPr/>
          <p:nvPr/>
        </p:nvCxnSpPr>
        <p:spPr>
          <a:xfrm>
            <a:off x="4631750" y="1811200"/>
            <a:ext cx="2886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9" name="Google Shape;2549;p50"/>
          <p:cNvSpPr txBox="1"/>
          <p:nvPr/>
        </p:nvSpPr>
        <p:spPr>
          <a:xfrm>
            <a:off x="5883750" y="197155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0" name="Google Shape;2550;p50"/>
          <p:cNvSpPr/>
          <p:nvPr/>
        </p:nvSpPr>
        <p:spPr>
          <a:xfrm>
            <a:off x="7121372" y="4287149"/>
            <a:ext cx="1523676" cy="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개수 증가/감소</a:t>
            </a:r>
            <a:endParaRPr/>
          </a:p>
        </p:txBody>
      </p:sp>
      <p:cxnSp>
        <p:nvCxnSpPr>
          <p:cNvPr id="2551" name="Google Shape;2551;p50"/>
          <p:cNvCxnSpPr>
            <a:stCxn id="2541" idx="1"/>
            <a:endCxn id="2544" idx="3"/>
          </p:cNvCxnSpPr>
          <p:nvPr/>
        </p:nvCxnSpPr>
        <p:spPr>
          <a:xfrm>
            <a:off x="4605348" y="2976750"/>
            <a:ext cx="2193000" cy="158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52" name="Google Shape;2552;p50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553" name="Google Shape;2553;p50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554" name="Google Shape;2554;p50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555" name="Google Shape;2555;p50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556" name="Google Shape;2556;p50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7" name="Google Shape;2557;p50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558" name="Google Shape;2558;p50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59" name="Google Shape;2559;p50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p50"/>
          <p:cNvSpPr txBox="1"/>
          <p:nvPr/>
        </p:nvSpPr>
        <p:spPr>
          <a:xfrm>
            <a:off x="4651825" y="4809675"/>
            <a:ext cx="2292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대한샴푸   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제품 금액 :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120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 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117"/>
          <p:cNvSpPr/>
          <p:nvPr/>
        </p:nvSpPr>
        <p:spPr>
          <a:xfrm>
            <a:off x="1305165" y="1621722"/>
            <a:ext cx="9569700" cy="417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6" name="Google Shape;2566;p117"/>
          <p:cNvSpPr/>
          <p:nvPr/>
        </p:nvSpPr>
        <p:spPr>
          <a:xfrm>
            <a:off x="1311088" y="5894293"/>
            <a:ext cx="9569700" cy="766500"/>
          </a:xfrm>
          <a:prstGeom prst="rect">
            <a:avLst/>
          </a:prstGeom>
          <a:solidFill>
            <a:srgbClr val="BFAE9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7" name="Google Shape;2567;p117"/>
          <p:cNvSpPr txBox="1"/>
          <p:nvPr/>
        </p:nvSpPr>
        <p:spPr>
          <a:xfrm>
            <a:off x="0" y="-12654"/>
            <a:ext cx="137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상세 페이지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: 로그인 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라면 제품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8" name="Google Shape;2568;p117"/>
          <p:cNvGrpSpPr/>
          <p:nvPr/>
        </p:nvGrpSpPr>
        <p:grpSpPr>
          <a:xfrm>
            <a:off x="4605348" y="1908000"/>
            <a:ext cx="2969657" cy="2783775"/>
            <a:chOff x="3212359" y="3243723"/>
            <a:chExt cx="4039800" cy="2783775"/>
          </a:xfrm>
        </p:grpSpPr>
        <p:sp>
          <p:nvSpPr>
            <p:cNvPr id="2569" name="Google Shape;2569;p117"/>
            <p:cNvSpPr/>
            <p:nvPr/>
          </p:nvSpPr>
          <p:spPr>
            <a:xfrm>
              <a:off x="3212359" y="3243723"/>
              <a:ext cx="4039800" cy="213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17"/>
            <p:cNvSpPr txBox="1"/>
            <p:nvPr/>
          </p:nvSpPr>
          <p:spPr>
            <a:xfrm>
              <a:off x="3212360" y="5381298"/>
              <a:ext cx="1360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대한샴푸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12,000원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: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1" name="Google Shape;2571;p117"/>
          <p:cNvSpPr/>
          <p:nvPr/>
        </p:nvSpPr>
        <p:spPr>
          <a:xfrm>
            <a:off x="6234301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2" name="Google Shape;2572;p117"/>
          <p:cNvSpPr/>
          <p:nvPr/>
        </p:nvSpPr>
        <p:spPr>
          <a:xfrm>
            <a:off x="6556288" y="4452742"/>
            <a:ext cx="242100" cy="222000"/>
          </a:xfrm>
          <a:prstGeom prst="rect">
            <a:avLst/>
          </a:prstGeom>
          <a:solidFill>
            <a:srgbClr val="FFEBC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807462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1800" u="none" cap="none" strike="noStrike">
              <a:solidFill>
                <a:srgbClr val="80746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3" name="Google Shape;2573;p117"/>
          <p:cNvSpPr/>
          <p:nvPr/>
        </p:nvSpPr>
        <p:spPr>
          <a:xfrm>
            <a:off x="5294263" y="4441760"/>
            <a:ext cx="860100" cy="22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74" name="Google Shape;2574;p117"/>
          <p:cNvCxnSpPr/>
          <p:nvPr/>
        </p:nvCxnSpPr>
        <p:spPr>
          <a:xfrm>
            <a:off x="4433650" y="1971550"/>
            <a:ext cx="0" cy="19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5" name="Google Shape;2575;p117"/>
          <p:cNvSpPr txBox="1"/>
          <p:nvPr/>
        </p:nvSpPr>
        <p:spPr>
          <a:xfrm>
            <a:off x="3662150" y="283470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76" name="Google Shape;2576;p117"/>
          <p:cNvCxnSpPr/>
          <p:nvPr/>
        </p:nvCxnSpPr>
        <p:spPr>
          <a:xfrm>
            <a:off x="4631750" y="1811200"/>
            <a:ext cx="2886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7" name="Google Shape;2577;p117"/>
          <p:cNvSpPr txBox="1"/>
          <p:nvPr/>
        </p:nvSpPr>
        <p:spPr>
          <a:xfrm>
            <a:off x="5883750" y="1971550"/>
            <a:ext cx="943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450px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8" name="Google Shape;2578;p117"/>
          <p:cNvSpPr txBox="1"/>
          <p:nvPr/>
        </p:nvSpPr>
        <p:spPr>
          <a:xfrm>
            <a:off x="4651825" y="4809675"/>
            <a:ext cx="2292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대한샴푸   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제품 금액 :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120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 원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9" name="Google Shape;2579;p117"/>
          <p:cNvSpPr/>
          <p:nvPr/>
        </p:nvSpPr>
        <p:spPr>
          <a:xfrm>
            <a:off x="2786333" y="5307395"/>
            <a:ext cx="1523700" cy="54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장바구니 담기 클릭</a:t>
            </a:r>
            <a:endParaRPr/>
          </a:p>
        </p:txBody>
      </p:sp>
      <p:cxnSp>
        <p:nvCxnSpPr>
          <p:cNvPr id="2580" name="Google Shape;2580;p117"/>
          <p:cNvCxnSpPr>
            <a:stCxn id="2579" idx="3"/>
            <a:endCxn id="2581" idx="1"/>
          </p:cNvCxnSpPr>
          <p:nvPr/>
        </p:nvCxnSpPr>
        <p:spPr>
          <a:xfrm flipH="1" rot="10800000">
            <a:off x="4310033" y="5578895"/>
            <a:ext cx="3504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82" name="Google Shape;2582;p117"/>
          <p:cNvGrpSpPr/>
          <p:nvPr/>
        </p:nvGrpSpPr>
        <p:grpSpPr>
          <a:xfrm>
            <a:off x="1311088" y="197225"/>
            <a:ext cx="9569824" cy="1358151"/>
            <a:chOff x="1311088" y="197225"/>
            <a:chExt cx="9569824" cy="1358151"/>
          </a:xfrm>
        </p:grpSpPr>
        <p:grpSp>
          <p:nvGrpSpPr>
            <p:cNvPr id="2583" name="Google Shape;2583;p117"/>
            <p:cNvGrpSpPr/>
            <p:nvPr/>
          </p:nvGrpSpPr>
          <p:grpSpPr>
            <a:xfrm>
              <a:off x="1311088" y="197225"/>
              <a:ext cx="9569824" cy="1358151"/>
              <a:chOff x="1311088" y="197225"/>
              <a:chExt cx="9569824" cy="1358151"/>
            </a:xfrm>
          </p:grpSpPr>
          <p:sp>
            <p:nvSpPr>
              <p:cNvPr id="2584" name="Google Shape;2584;p117"/>
              <p:cNvSpPr/>
              <p:nvPr/>
            </p:nvSpPr>
            <p:spPr>
              <a:xfrm>
                <a:off x="1311088" y="197225"/>
                <a:ext cx="9569824" cy="1358151"/>
              </a:xfrm>
              <a:prstGeom prst="rect">
                <a:avLst/>
              </a:prstGeom>
              <a:solidFill>
                <a:srgbClr val="BFAE9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585" name="Google Shape;2585;p117"/>
              <p:cNvGrpSpPr/>
              <p:nvPr/>
            </p:nvGrpSpPr>
            <p:grpSpPr>
              <a:xfrm>
                <a:off x="8447451" y="1037270"/>
                <a:ext cx="2340907" cy="349624"/>
                <a:chOff x="1406340" y="1057835"/>
                <a:chExt cx="2340907" cy="349624"/>
              </a:xfrm>
            </p:grpSpPr>
            <p:sp>
              <p:nvSpPr>
                <p:cNvPr id="2586" name="Google Shape;2586;p117"/>
                <p:cNvSpPr/>
                <p:nvPr/>
              </p:nvSpPr>
              <p:spPr>
                <a:xfrm>
                  <a:off x="2624419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MYPAGE</a:t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87" name="Google Shape;2587;p117"/>
                <p:cNvSpPr/>
                <p:nvPr/>
              </p:nvSpPr>
              <p:spPr>
                <a:xfrm>
                  <a:off x="1406340" y="1057835"/>
                  <a:ext cx="1122828" cy="349624"/>
                </a:xfrm>
                <a:prstGeom prst="rect">
                  <a:avLst/>
                </a:prstGeom>
                <a:solidFill>
                  <a:srgbClr val="807462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로그아웃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588" name="Google Shape;2588;p117"/>
            <p:cNvSpPr txBox="1"/>
            <p:nvPr/>
          </p:nvSpPr>
          <p:spPr>
            <a:xfrm>
              <a:off x="1583662" y="1077140"/>
              <a:ext cx="17817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MENU    CART          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89" name="Google Shape;2589;p117"/>
          <p:cNvGrpSpPr/>
          <p:nvPr/>
        </p:nvGrpSpPr>
        <p:grpSpPr>
          <a:xfrm>
            <a:off x="3747247" y="924750"/>
            <a:ext cx="4697400" cy="2032800"/>
            <a:chOff x="3747247" y="924750"/>
            <a:chExt cx="4697400" cy="2032800"/>
          </a:xfrm>
        </p:grpSpPr>
        <p:sp>
          <p:nvSpPr>
            <p:cNvPr id="2590" name="Google Shape;2590;p117"/>
            <p:cNvSpPr/>
            <p:nvPr/>
          </p:nvSpPr>
          <p:spPr>
            <a:xfrm>
              <a:off x="3747247" y="924750"/>
              <a:ext cx="4697400" cy="203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재고가 부족합니다.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1" name="Google Shape;2591;p117"/>
            <p:cNvSpPr/>
            <p:nvPr/>
          </p:nvSpPr>
          <p:spPr>
            <a:xfrm>
              <a:off x="5263743" y="2199567"/>
              <a:ext cx="1622700" cy="510900"/>
            </a:xfrm>
            <a:prstGeom prst="rect">
              <a:avLst/>
            </a:prstGeom>
            <a:solidFill>
              <a:srgbClr val="807462"/>
            </a:solidFill>
            <a:ln cap="flat" cmpd="sng" w="12700">
              <a:solidFill>
                <a:srgbClr val="FFEB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2" name="Google Shape;2592;p117"/>
          <p:cNvSpPr/>
          <p:nvPr/>
        </p:nvSpPr>
        <p:spPr>
          <a:xfrm>
            <a:off x="4660399" y="5404788"/>
            <a:ext cx="2829300" cy="349500"/>
          </a:xfrm>
          <a:prstGeom prst="rect">
            <a:avLst/>
          </a:prstGeom>
          <a:solidFill>
            <a:srgbClr val="E6D0B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2020-12-24T08:34:46Z</dcterms:created>
  <dc:creator>ljj8506@naver.com</dc:creator>
</cp:coreProperties>
</file>