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jX4Wh1cI1569HaPRRBafrVNVmV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248660" y="4751277"/>
            <a:ext cx="785498" cy="785498"/>
          </a:xfrm>
          <a:custGeom>
            <a:rect b="b" l="l" r="r" t="t"/>
            <a:pathLst>
              <a:path extrusionOk="0" h="120000" w="120000">
                <a:moveTo>
                  <a:pt x="104568" y="87748"/>
                </a:moveTo>
                <a:cubicBezTo>
                  <a:pt x="91473" y="108781"/>
                  <a:pt x="65457" y="117796"/>
                  <a:pt x="42156" y="109374"/>
                </a:cubicBezTo>
                <a:cubicBezTo>
                  <a:pt x="18855" y="100953"/>
                  <a:pt x="4613" y="77388"/>
                  <a:pt x="7990" y="52843"/>
                </a:cubicBezTo>
                <a:cubicBezTo>
                  <a:pt x="11367" y="28299"/>
                  <a:pt x="31445" y="9456"/>
                  <a:pt x="56154" y="7641"/>
                </a:cubicBezTo>
                <a:cubicBezTo>
                  <a:pt x="80864" y="5826"/>
                  <a:pt x="103479" y="21533"/>
                  <a:pt x="110406" y="45321"/>
                </a:cubicBezTo>
                <a:lnTo>
                  <a:pt x="117538" y="45321"/>
                </a:lnTo>
                <a:lnTo>
                  <a:pt x="105000" y="60000"/>
                </a:lnTo>
                <a:lnTo>
                  <a:pt x="87538" y="45321"/>
                </a:lnTo>
                <a:lnTo>
                  <a:pt x="94508" y="45321"/>
                </a:lnTo>
                <a:cubicBezTo>
                  <a:pt x="87743" y="29419"/>
                  <a:pt x="70988" y="20199"/>
                  <a:pt x="53935" y="22994"/>
                </a:cubicBezTo>
                <a:cubicBezTo>
                  <a:pt x="36882" y="25788"/>
                  <a:pt x="23947" y="39874"/>
                  <a:pt x="22612" y="57103"/>
                </a:cubicBezTo>
                <a:cubicBezTo>
                  <a:pt x="21277" y="74332"/>
                  <a:pt x="31888" y="90242"/>
                  <a:pt x="48307" y="95630"/>
                </a:cubicBezTo>
                <a:cubicBezTo>
                  <a:pt x="64726" y="101019"/>
                  <a:pt x="82701" y="94489"/>
                  <a:pt x="91834" y="79820"/>
                </a:cubicBezTo>
                <a:close/>
              </a:path>
            </a:pathLst>
          </a:custGeom>
          <a:solidFill>
            <a:srgbClr val="3393B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740221" y="5002306"/>
            <a:ext cx="1280014" cy="1280014"/>
          </a:xfrm>
          <a:prstGeom prst="ellipse">
            <a:avLst/>
          </a:prstGeom>
          <a:solidFill>
            <a:srgbClr val="3393B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7544650" y="5357322"/>
            <a:ext cx="1291494" cy="1035838"/>
          </a:xfrm>
          <a:prstGeom prst="can">
            <a:avLst>
              <a:gd fmla="val 25000" name="adj"/>
            </a:avLst>
          </a:prstGeom>
          <a:solidFill>
            <a:srgbClr val="3393B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7661309" y="4710991"/>
            <a:ext cx="10581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873624" y="2689860"/>
            <a:ext cx="4966447" cy="3809552"/>
          </a:xfrm>
          <a:prstGeom prst="rect">
            <a:avLst/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9646451">
            <a:off x="5562525" y="5049048"/>
            <a:ext cx="1234627" cy="1234627"/>
          </a:xfrm>
          <a:custGeom>
            <a:rect b="b" l="l" r="r" t="t"/>
            <a:pathLst>
              <a:path extrusionOk="0" h="120000" w="120000">
                <a:moveTo>
                  <a:pt x="94502" y="99571"/>
                </a:moveTo>
                <a:cubicBezTo>
                  <a:pt x="76922" y="114899"/>
                  <a:pt x="51337" y="116791"/>
                  <a:pt x="31694" y="104216"/>
                </a:cubicBezTo>
                <a:cubicBezTo>
                  <a:pt x="12050" y="91640"/>
                  <a:pt x="3059" y="67613"/>
                  <a:pt x="9620" y="45231"/>
                </a:cubicBezTo>
                <a:cubicBezTo>
                  <a:pt x="16182" y="22849"/>
                  <a:pt x="36723" y="7479"/>
                  <a:pt x="60047" y="7500"/>
                </a:cubicBezTo>
                <a:cubicBezTo>
                  <a:pt x="83371" y="7521"/>
                  <a:pt x="103885" y="22927"/>
                  <a:pt x="110406" y="45321"/>
                </a:cubicBezTo>
                <a:lnTo>
                  <a:pt x="117538" y="45321"/>
                </a:lnTo>
                <a:lnTo>
                  <a:pt x="105000" y="60000"/>
                </a:lnTo>
                <a:lnTo>
                  <a:pt x="87538" y="45321"/>
                </a:lnTo>
                <a:lnTo>
                  <a:pt x="94508" y="45321"/>
                </a:lnTo>
                <a:cubicBezTo>
                  <a:pt x="88147" y="30369"/>
                  <a:pt x="72881" y="21214"/>
                  <a:pt x="56696" y="22646"/>
                </a:cubicBezTo>
                <a:cubicBezTo>
                  <a:pt x="40511" y="24077"/>
                  <a:pt x="27089" y="35770"/>
                  <a:pt x="23452" y="51606"/>
                </a:cubicBezTo>
                <a:cubicBezTo>
                  <a:pt x="19814" y="67442"/>
                  <a:pt x="26790" y="83819"/>
                  <a:pt x="40728" y="92169"/>
                </a:cubicBezTo>
                <a:cubicBezTo>
                  <a:pt x="54667" y="100519"/>
                  <a:pt x="72398" y="98943"/>
                  <a:pt x="84644" y="88265"/>
                </a:cubicBezTo>
                <a:close/>
              </a:path>
            </a:pathLst>
          </a:custGeom>
          <a:solidFill>
            <a:srgbClr val="3393B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791200" y="5357322"/>
            <a:ext cx="12281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MyBatis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3.5.5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110330" y="5113146"/>
            <a:ext cx="2554941" cy="115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Interface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DAO Interface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1999129" y="3429000"/>
            <a:ext cx="3161229" cy="296416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229668" y="5002306"/>
            <a:ext cx="1280014" cy="1280014"/>
          </a:xfrm>
          <a:prstGeom prst="ellipse">
            <a:avLst/>
          </a:prstGeom>
          <a:solidFill>
            <a:srgbClr val="3393B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"/>
          <p:cNvCxnSpPr/>
          <p:nvPr/>
        </p:nvCxnSpPr>
        <p:spPr>
          <a:xfrm rot="10800000">
            <a:off x="6966000" y="6069938"/>
            <a:ext cx="45102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p1"/>
          <p:cNvCxnSpPr/>
          <p:nvPr/>
        </p:nvCxnSpPr>
        <p:spPr>
          <a:xfrm rot="10800000">
            <a:off x="6966000" y="5894003"/>
            <a:ext cx="45102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96" name="Google Shape;96;p1"/>
          <p:cNvSpPr txBox="1"/>
          <p:nvPr/>
        </p:nvSpPr>
        <p:spPr>
          <a:xfrm>
            <a:off x="6973807" y="6162115"/>
            <a:ext cx="4510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응답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6973807" y="5594958"/>
            <a:ext cx="4510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요청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4311151" y="5562988"/>
            <a:ext cx="158385" cy="8478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4311151" y="5786508"/>
            <a:ext cx="158385" cy="8478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4311151" y="5999868"/>
            <a:ext cx="158385" cy="8478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"/>
          <p:cNvCxnSpPr/>
          <p:nvPr/>
        </p:nvCxnSpPr>
        <p:spPr>
          <a:xfrm rot="10800000">
            <a:off x="5285863" y="5455920"/>
            <a:ext cx="294855" cy="1070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p1"/>
          <p:cNvCxnSpPr/>
          <p:nvPr/>
        </p:nvCxnSpPr>
        <p:spPr>
          <a:xfrm rot="10800000">
            <a:off x="5285863" y="5657747"/>
            <a:ext cx="294855" cy="1070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03" name="Google Shape;103;p1"/>
          <p:cNvSpPr/>
          <p:nvPr/>
        </p:nvSpPr>
        <p:spPr>
          <a:xfrm>
            <a:off x="2628173" y="3278554"/>
            <a:ext cx="2006579" cy="261286"/>
          </a:xfrm>
          <a:prstGeom prst="rect">
            <a:avLst/>
          </a:prstGeom>
          <a:solidFill>
            <a:srgbClr val="3393B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 Framework 4.1.6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3466598" y="2689860"/>
            <a:ext cx="19666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Tomcat 8.5.57 Container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504135" y="680720"/>
            <a:ext cx="1174834" cy="394208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06760" y="680720"/>
            <a:ext cx="1496089" cy="3466887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544650" y="858057"/>
            <a:ext cx="1174834" cy="28448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7544650" y="1654841"/>
            <a:ext cx="1174834" cy="28448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json-simple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7544650" y="2066431"/>
            <a:ext cx="1174834" cy="28448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commons-lang3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7544650" y="2475734"/>
            <a:ext cx="1174834" cy="28448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slf4j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7544650" y="2887767"/>
            <a:ext cx="1174834" cy="28448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log4j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7544650" y="3285362"/>
            <a:ext cx="1174834" cy="28448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ojdbc6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7544650" y="3720641"/>
            <a:ext cx="1174834" cy="28448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JSTL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7704584" y="353298"/>
            <a:ext cx="9004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579147" y="764540"/>
            <a:ext cx="1054740" cy="28448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741777" y="353298"/>
            <a:ext cx="6995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"/>
          <p:cNvCxnSpPr/>
          <p:nvPr/>
        </p:nvCxnSpPr>
        <p:spPr>
          <a:xfrm rot="10800000">
            <a:off x="4873078" y="1869605"/>
            <a:ext cx="0" cy="67909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1"/>
          <p:cNvCxnSpPr/>
          <p:nvPr/>
        </p:nvCxnSpPr>
        <p:spPr>
          <a:xfrm rot="10800000">
            <a:off x="3859618" y="1869605"/>
            <a:ext cx="0" cy="67909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19" name="Google Shape;119;p1"/>
          <p:cNvSpPr/>
          <p:nvPr/>
        </p:nvSpPr>
        <p:spPr>
          <a:xfrm>
            <a:off x="4419158" y="1035495"/>
            <a:ext cx="1365706" cy="70612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2914849" y="1035495"/>
            <a:ext cx="1277702" cy="70612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159486" y="890355"/>
            <a:ext cx="779150" cy="261286"/>
          </a:xfrm>
          <a:prstGeom prst="rect">
            <a:avLst/>
          </a:prstGeom>
          <a:solidFill>
            <a:srgbClr val="3393B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4690955" y="890355"/>
            <a:ext cx="725056" cy="261286"/>
          </a:xfrm>
          <a:prstGeom prst="rect">
            <a:avLst/>
          </a:prstGeom>
          <a:solidFill>
            <a:srgbClr val="3393B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123" name="Google Shape;123;p1"/>
          <p:cNvSpPr txBox="1"/>
          <p:nvPr/>
        </p:nvSpPr>
        <p:spPr>
          <a:xfrm>
            <a:off x="3981264" y="429682"/>
            <a:ext cx="82933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</a:t>
            </a:r>
            <a:endParaRPr/>
          </a:p>
        </p:txBody>
      </p:sp>
      <p:sp>
        <p:nvSpPr>
          <p:cNvPr id="124" name="Google Shape;124;p1"/>
          <p:cNvSpPr/>
          <p:nvPr/>
        </p:nvSpPr>
        <p:spPr>
          <a:xfrm>
            <a:off x="3273495" y="1247342"/>
            <a:ext cx="539626" cy="40554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view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4616197" y="2090928"/>
            <a:ext cx="525772" cy="1879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응답</a:t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3619594" y="2090928"/>
            <a:ext cx="525772" cy="1879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요청</a:t>
            </a:r>
            <a:endParaRPr/>
          </a:p>
        </p:txBody>
      </p:sp>
      <p:sp>
        <p:nvSpPr>
          <p:cNvPr id="127" name="Google Shape;127;p1"/>
          <p:cNvSpPr/>
          <p:nvPr/>
        </p:nvSpPr>
        <p:spPr>
          <a:xfrm>
            <a:off x="334792" y="823985"/>
            <a:ext cx="124261" cy="85051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579147" y="1105096"/>
            <a:ext cx="1054740" cy="28448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jsTree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579147" y="1442885"/>
            <a:ext cx="1054740" cy="28448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jqGrid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-34039" y="1088683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544650" y="1257499"/>
            <a:ext cx="1174834" cy="28448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jackson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4574993" y="1249736"/>
            <a:ext cx="956980" cy="40554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 Engine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789274" y="680720"/>
            <a:ext cx="3114254" cy="1140413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2939736" y="3631066"/>
            <a:ext cx="1280014" cy="1280014"/>
          </a:xfrm>
          <a:prstGeom prst="ellipse">
            <a:avLst/>
          </a:prstGeom>
          <a:solidFill>
            <a:srgbClr val="3393B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579147" y="1900438"/>
            <a:ext cx="1054740" cy="28448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579147" y="2230928"/>
            <a:ext cx="1054740" cy="28448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34792" y="1900438"/>
            <a:ext cx="124261" cy="61497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-63618" y="2096169"/>
            <a:ext cx="52770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sheet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579147" y="2672818"/>
            <a:ext cx="1054740" cy="28448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 2.3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579147" y="3018393"/>
            <a:ext cx="1054740" cy="70224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700464" y="3259998"/>
            <a:ext cx="812106" cy="20710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JSTL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700464" y="3486515"/>
            <a:ext cx="812106" cy="20710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79147" y="3781736"/>
            <a:ext cx="1054740" cy="28448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jdk11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34792" y="2688010"/>
            <a:ext cx="124261" cy="136201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-73469" y="3359378"/>
            <a:ext cx="54373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개발언어</a:t>
            </a:r>
            <a:endParaRPr/>
          </a:p>
        </p:txBody>
      </p:sp>
      <p:sp>
        <p:nvSpPr>
          <p:cNvPr id="146" name="Google Shape;146;p1"/>
          <p:cNvSpPr/>
          <p:nvPr/>
        </p:nvSpPr>
        <p:spPr>
          <a:xfrm>
            <a:off x="579147" y="4251398"/>
            <a:ext cx="1054740" cy="28448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393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334792" y="4251399"/>
            <a:ext cx="124261" cy="28448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-73469" y="4367123"/>
            <a:ext cx="54373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형상관리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504135" y="4780211"/>
            <a:ext cx="1174834" cy="101372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Eclipse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2019.09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Studio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504135" y="5955505"/>
            <a:ext cx="1174834" cy="543907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10 (64bit)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334792" y="4780209"/>
            <a:ext cx="124261" cy="101373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-73469" y="5252735"/>
            <a:ext cx="54373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개발도구</a:t>
            </a:r>
            <a:endParaRPr/>
          </a:p>
        </p:txBody>
      </p:sp>
      <p:sp>
        <p:nvSpPr>
          <p:cNvPr id="153" name="Google Shape;153;p1"/>
          <p:cNvSpPr/>
          <p:nvPr/>
        </p:nvSpPr>
        <p:spPr>
          <a:xfrm>
            <a:off x="334792" y="5951983"/>
            <a:ext cx="124261" cy="54120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-73469" y="6203483"/>
            <a:ext cx="54373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형상관리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2021-01-16T12:58:43Z</dcterms:created>
  <dc:creator>김기홍</dc:creator>
</cp:coreProperties>
</file>