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7405fd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7405fd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7405fd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7405fd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7405fd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7405fd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7405fd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7405fd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7405fd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7405fd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405fd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7405fd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7405fd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7405fd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405fd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405fd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405fd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405fd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7405fd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7405fd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7405fd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7405fd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405fd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405fd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97825" y="630225"/>
            <a:ext cx="6205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ASHRAE GREAT ENERGY SAVER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548325"/>
            <a:ext cx="63315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Amit Kumar Yadav, Mahesh Latnekar and Prashil Negandhi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25" y="780371"/>
            <a:ext cx="1792829" cy="12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25" y="2366750"/>
            <a:ext cx="1792824" cy="23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Impact of primary use on meter reading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8671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1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Impact of square_feet on meter reading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8671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1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Using primary use &amp; square-feet (without interaction)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8671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1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all weather variables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8671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1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both building and weather variables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1776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576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Adding time variables - day, month and is_holiday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4198671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471" y="1203575"/>
            <a:ext cx="3855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59100" y="1462875"/>
            <a:ext cx="82326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concluded that due to the complex nature of the dataset, using a simple model wouldn’t work. We would need to use a far more complex model to be better able to predict meter readings of electricity for all the buildings.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also found that adding weather data onto the building metadata made the model predictions a bit better. However, we were not able to effectively add the time variables into our simple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2" name="Google Shape;182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9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57950" y="235875"/>
            <a:ext cx="822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ASHRAE and The Kaggle Challenge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454275" y="1594075"/>
            <a:ext cx="54951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ASHRAE stands for American Society of Heating, Refrigerating and Air-Conditioning Engineers and it is an organization devoted to the advancement of indoor-environment-control technology in the heating, ventilation and air conditioning industry.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0"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this Kaggle competition, we had to accurately model the metered building energy usage in the following areas: chilled water, electric, hot water, and steam meters. However, for the purpose of this project, we just modeled </a:t>
            </a:r>
            <a:r>
              <a:rPr b="0"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electricity</a:t>
            </a:r>
            <a:r>
              <a:rPr b="0"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usage. </a:t>
            </a:r>
            <a:endParaRPr b="0"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0"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 better estimates of these energy-saving investments, large scale investors and financial institutions will be more inclined to invest in this area to enable progress in building efficiencies.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375" y="2188543"/>
            <a:ext cx="2967475" cy="166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235750"/>
            <a:ext cx="8520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 Description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1700" y="1011125"/>
            <a:ext cx="4033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Train Data: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building_id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Foreign key for the building metadata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meter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- 0: electricity, 1: chilled water, 2: steam, 3: hotwater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the time of measurement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meter_reading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Energy consumption in kWh (or equivalent)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Metad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ata: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site_id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Foreign key for the weather files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building_id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Foreign key for training.csv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primary_use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Indicator of the primary use of the building</a:t>
            </a:r>
            <a:endParaRPr sz="1200">
              <a:solidFill>
                <a:srgbClr val="008A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square_feet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Gross floor area of the building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year_built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Year building was opened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floor_count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Number of floors of the building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799100" y="1011225"/>
            <a:ext cx="4033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Weather Data: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Weather data from a meteorological station as close as possible to the site.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site_id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air_temperature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Degrees Celsius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cloud_coverage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Portion of the sky covered in clouds</a:t>
            </a:r>
            <a:endParaRPr sz="1200">
              <a:solidFill>
                <a:srgbClr val="008A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dew_temperature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Degrees Celsius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precip_depth_1_hr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Millimeters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sea_level_pressure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Millibar/hectopascals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wind_direction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Compass direction (0-360)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wind_speed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Meters per second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Correlation Matrix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188" y="1300050"/>
            <a:ext cx="4205175" cy="3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144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Non-Null Values in Dataset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0" y="1011300"/>
            <a:ext cx="8828201" cy="39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Meter Readings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338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meter reading over 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503283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meter </a:t>
            </a:r>
            <a:r>
              <a:rPr lang="en">
                <a:solidFill>
                  <a:schemeClr val="dk1"/>
                </a:solidFill>
              </a:rPr>
              <a:t>reading</a:t>
            </a:r>
            <a:r>
              <a:rPr lang="en">
                <a:solidFill>
                  <a:schemeClr val="dk1"/>
                </a:solidFill>
              </a:rPr>
              <a:t> over a week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2036150"/>
            <a:ext cx="38671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82450" y="1151650"/>
            <a:ext cx="3687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noticed an unexpected surge for day 2, so we dug deeper.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725" y="2168475"/>
            <a:ext cx="4668750" cy="222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832250" y="1151650"/>
            <a:ext cx="3727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found that just one building in the Education section was causing this behaviour.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Modeling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03300" y="1299475"/>
            <a:ext cx="85206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337AB7"/>
              </a:solidFill>
            </a:endParaRPr>
          </a:p>
          <a:p>
            <a:pPr indent="0" lvl="0" marL="1016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For this project, we are just considering the meter reading of electricity meter due to high volume of data. We are going to do a three step analysis:</a:t>
            </a:r>
            <a:endParaRPr>
              <a:solidFill>
                <a:schemeClr val="dk2"/>
              </a:solidFill>
            </a:endParaRPr>
          </a:p>
          <a:p>
            <a:pPr indent="-317500" lvl="0" marL="5588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We will try to see the </a:t>
            </a:r>
            <a:r>
              <a:rPr lang="en">
                <a:solidFill>
                  <a:schemeClr val="dk2"/>
                </a:solidFill>
              </a:rPr>
              <a:t>effect</a:t>
            </a:r>
            <a:r>
              <a:rPr lang="en">
                <a:solidFill>
                  <a:schemeClr val="dk2"/>
                </a:solidFill>
              </a:rPr>
              <a:t> of building configuration/metadata on meter reading.</a:t>
            </a:r>
            <a:endParaRPr>
              <a:solidFill>
                <a:schemeClr val="dk2"/>
              </a:solidFill>
            </a:endParaRPr>
          </a:p>
          <a:p>
            <a:pPr indent="-317500" lvl="0" marL="5588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We will incorporate weather and time information and see how these variables, along with the building metadata, affect meter reading</a:t>
            </a:r>
            <a:endParaRPr>
              <a:solidFill>
                <a:schemeClr val="dk2"/>
              </a:solidFill>
            </a:endParaRPr>
          </a:p>
          <a:p>
            <a:pPr indent="-317500" lvl="0" marL="5588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We will try some complicated model, LightGBM, and see how it fares with the previous simple linear models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