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6858000" cx="12192000"/>
  <p:notesSz cx="6858000" cy="9144000"/>
  <p:embeddedFontLst>
    <p:embeddedFont>
      <p:font typeface="Century Gothic"/>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2" roundtripDataSignature="AMtx7mhQOefmG+VZ0JENWqisUBL89dC5e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93BDBCA-9F66-43F7-9726-6CAD56235075}">
  <a:tblStyle styleId="{993BDBCA-9F66-43F7-9726-6CAD56235075}" styleName="Table_0">
    <a:wholeTbl>
      <a:tcTxStyle b="off" i="off">
        <a:font>
          <a:latin typeface="Century Gothic"/>
          <a:ea typeface="Century Gothic"/>
          <a:cs typeface="Century Gothic"/>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F2E7E6"/>
          </a:solidFill>
        </a:fill>
      </a:tcStyle>
    </a:wholeTbl>
    <a:band1H>
      <a:tcTxStyle/>
      <a:tcStyle>
        <a:fill>
          <a:solidFill>
            <a:srgbClr val="E3CACA"/>
          </a:solidFill>
        </a:fill>
      </a:tcStyle>
    </a:band1H>
    <a:band2H>
      <a:tcTxStyle/>
    </a:band2H>
    <a:band1V>
      <a:tcTxStyle/>
      <a:tcStyle>
        <a:fill>
          <a:solidFill>
            <a:srgbClr val="E3CACA"/>
          </a:solidFill>
        </a:fill>
      </a:tcStyle>
    </a:band1V>
    <a:band2V>
      <a:tcTxStyle/>
    </a:band2V>
    <a:lastCol>
      <a:tcTxStyle b="on" i="off">
        <a:font>
          <a:latin typeface="Century Gothic"/>
          <a:ea typeface="Century Gothic"/>
          <a:cs typeface="Century Gothic"/>
        </a:font>
        <a:schemeClr val="lt1"/>
      </a:tcTxStyle>
      <a:tcStyle>
        <a:fill>
          <a:solidFill>
            <a:schemeClr val="accent1"/>
          </a:solidFill>
        </a:fill>
      </a:tcStyle>
    </a:lastCol>
    <a:firstCol>
      <a:tcTxStyle b="on" i="off">
        <a:font>
          <a:latin typeface="Century Gothic"/>
          <a:ea typeface="Century Gothic"/>
          <a:cs typeface="Century Gothic"/>
        </a:font>
        <a:schemeClr val="lt1"/>
      </a:tcTxStyle>
      <a:tcStyle>
        <a:fill>
          <a:solidFill>
            <a:schemeClr val="accent1"/>
          </a:solidFill>
        </a:fill>
      </a:tcStyle>
    </a:firstCol>
    <a:lastRow>
      <a:tcTxStyle b="on" i="off">
        <a:font>
          <a:latin typeface="Century Gothic"/>
          <a:ea typeface="Century Gothic"/>
          <a:cs typeface="Century Gothic"/>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entury Gothic"/>
          <a:ea typeface="Century Gothic"/>
          <a:cs typeface="Century Gothic"/>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font" Target="fonts/CenturyGothic-italic.fntdata"/><Relationship Id="rId11" Type="http://schemas.openxmlformats.org/officeDocument/2006/relationships/slide" Target="slides/slide6.xml"/><Relationship Id="rId22" Type="http://customschemas.google.com/relationships/presentationmetadata" Target="metadata"/><Relationship Id="rId10" Type="http://schemas.openxmlformats.org/officeDocument/2006/relationships/slide" Target="slides/slide5.xml"/><Relationship Id="rId21" Type="http://schemas.openxmlformats.org/officeDocument/2006/relationships/font" Target="fonts/CenturyGothic-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CenturyGothic-bold.fntdata"/><Relationship Id="rId6" Type="http://schemas.openxmlformats.org/officeDocument/2006/relationships/slide" Target="slides/slide1.xml"/><Relationship Id="rId18" Type="http://schemas.openxmlformats.org/officeDocument/2006/relationships/font" Target="fonts/CenturyGothic-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20" name="Shape 20"/>
        <p:cNvGrpSpPr/>
        <p:nvPr/>
      </p:nvGrpSpPr>
      <p:grpSpPr>
        <a:xfrm>
          <a:off x="0" y="0"/>
          <a:ext cx="0" cy="0"/>
          <a:chOff x="0" y="0"/>
          <a:chExt cx="0" cy="0"/>
        </a:xfrm>
      </p:grpSpPr>
      <p:grpSp>
        <p:nvGrpSpPr>
          <p:cNvPr id="21" name="Google Shape;21;p14"/>
          <p:cNvGrpSpPr/>
          <p:nvPr/>
        </p:nvGrpSpPr>
        <p:grpSpPr>
          <a:xfrm>
            <a:off x="-1588" y="0"/>
            <a:ext cx="12193588" cy="6861555"/>
            <a:chOff x="-1588" y="0"/>
            <a:chExt cx="12193588" cy="6861555"/>
          </a:xfrm>
        </p:grpSpPr>
        <p:sp>
          <p:nvSpPr>
            <p:cNvPr id="22" name="Google Shape;22;p14"/>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14"/>
            <p:cNvSpPr/>
            <p:nvPr/>
          </p:nvSpPr>
          <p:spPr>
            <a:xfrm>
              <a:off x="8761412" y="1828800"/>
              <a:ext cx="2819400" cy="2819400"/>
            </a:xfrm>
            <a:prstGeom prst="ellipse">
              <a:avLst/>
            </a:prstGeom>
            <a:gradFill>
              <a:gsLst>
                <a:gs pos="0">
                  <a:srgbClr val="5F9C9D">
                    <a:alpha val="6666"/>
                  </a:srgbClr>
                </a:gs>
                <a:gs pos="36000">
                  <a:srgbClr val="5F9C9D">
                    <a:alpha val="5882"/>
                  </a:srgbClr>
                </a:gs>
                <a:gs pos="69000">
                  <a:srgbClr val="5F9C9D">
                    <a:alpha val="0"/>
                  </a:srgbClr>
                </a:gs>
                <a:gs pos="100000">
                  <a:srgbClr val="5F9C9D">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14"/>
            <p:cNvSpPr/>
            <p:nvPr/>
          </p:nvSpPr>
          <p:spPr>
            <a:xfrm>
              <a:off x="8761412" y="5870955"/>
              <a:ext cx="990600" cy="990600"/>
            </a:xfrm>
            <a:prstGeom prst="ellipse">
              <a:avLst/>
            </a:prstGeom>
            <a:gradFill>
              <a:gsLst>
                <a:gs pos="0">
                  <a:srgbClr val="5F9C9D">
                    <a:alpha val="13725"/>
                  </a:srgbClr>
                </a:gs>
                <a:gs pos="36000">
                  <a:srgbClr val="5F9C9D">
                    <a:alpha val="6666"/>
                  </a:srgbClr>
                </a:gs>
                <a:gs pos="66000">
                  <a:srgbClr val="5F9C9D">
                    <a:alpha val="0"/>
                  </a:srgbClr>
                </a:gs>
                <a:gs pos="100000">
                  <a:srgbClr val="5F9C9D">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14"/>
            <p:cNvSpPr/>
            <p:nvPr/>
          </p:nvSpPr>
          <p:spPr>
            <a:xfrm>
              <a:off x="-1588" y="2667000"/>
              <a:ext cx="4191000" cy="4191000"/>
            </a:xfrm>
            <a:prstGeom prst="ellipse">
              <a:avLst/>
            </a:prstGeom>
            <a:gradFill>
              <a:gsLst>
                <a:gs pos="0">
                  <a:srgbClr val="5F9C9D">
                    <a:alpha val="10980"/>
                  </a:srgbClr>
                </a:gs>
                <a:gs pos="36000">
                  <a:srgbClr val="5F9C9D">
                    <a:alpha val="9803"/>
                  </a:srgbClr>
                </a:gs>
                <a:gs pos="75000">
                  <a:srgbClr val="5F9C9D">
                    <a:alpha val="0"/>
                  </a:srgbClr>
                </a:gs>
                <a:gs pos="100000">
                  <a:srgbClr val="5F9C9D">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14"/>
            <p:cNvSpPr/>
            <p:nvPr/>
          </p:nvSpPr>
          <p:spPr>
            <a:xfrm>
              <a:off x="0" y="1587"/>
              <a:ext cx="12192000" cy="6856413"/>
            </a:xfrm>
            <a:custGeom>
              <a:rect b="b" l="l" r="r" t="t"/>
              <a:pathLst>
                <a:path extrusionOk="0"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27" name="Google Shape;27;p14"/>
          <p:cNvSpPr txBox="1"/>
          <p:nvPr>
            <p:ph type="ctrTitle"/>
          </p:nvPr>
        </p:nvSpPr>
        <p:spPr>
          <a:xfrm>
            <a:off x="1154955" y="2099733"/>
            <a:ext cx="8825658" cy="267764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2"/>
              </a:buClr>
              <a:buSzPts val="5400"/>
              <a:buFont typeface="Century Gothic"/>
              <a:buNone/>
              <a:defRPr sz="5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4"/>
          <p:cNvSpPr txBox="1"/>
          <p:nvPr>
            <p:ph idx="1" type="subTitle"/>
          </p:nvPr>
        </p:nvSpPr>
        <p:spPr>
          <a:xfrm>
            <a:off x="1154955" y="4777380"/>
            <a:ext cx="8825658" cy="861420"/>
          </a:xfrm>
          <a:prstGeom prst="rect">
            <a:avLst/>
          </a:prstGeom>
          <a:noFill/>
          <a:ln>
            <a:noFill/>
          </a:ln>
        </p:spPr>
        <p:txBody>
          <a:bodyPr anchorCtr="0" anchor="t" bIns="45700" lIns="91425" spcFirstLastPara="1" rIns="91425" wrap="square" tIns="45700">
            <a:normAutofit/>
          </a:bodyPr>
          <a:lstStyle>
            <a:lvl1pPr lvl="0" algn="l">
              <a:spcBef>
                <a:spcPts val="1000"/>
              </a:spcBef>
              <a:spcAft>
                <a:spcPts val="0"/>
              </a:spcAft>
              <a:buSzPts val="1440"/>
              <a:buNone/>
              <a:defRPr cap="none">
                <a:solidFill>
                  <a:srgbClr val="86D1D8"/>
                </a:solidFill>
              </a:defRPr>
            </a:lvl1pPr>
            <a:lvl2pPr lvl="1" algn="ctr">
              <a:spcBef>
                <a:spcPts val="1000"/>
              </a:spcBef>
              <a:spcAft>
                <a:spcPts val="0"/>
              </a:spcAft>
              <a:buSzPts val="1280"/>
              <a:buNone/>
              <a:defRPr>
                <a:solidFill>
                  <a:srgbClr val="888888"/>
                </a:solidFill>
              </a:defRPr>
            </a:lvl2pPr>
            <a:lvl3pPr lvl="2" algn="ctr">
              <a:spcBef>
                <a:spcPts val="1000"/>
              </a:spcBef>
              <a:spcAft>
                <a:spcPts val="0"/>
              </a:spcAft>
              <a:buSzPts val="1120"/>
              <a:buNone/>
              <a:defRPr>
                <a:solidFill>
                  <a:srgbClr val="888888"/>
                </a:solidFill>
              </a:defRPr>
            </a:lvl3pPr>
            <a:lvl4pPr lvl="3" algn="ctr">
              <a:spcBef>
                <a:spcPts val="1000"/>
              </a:spcBef>
              <a:spcAft>
                <a:spcPts val="0"/>
              </a:spcAft>
              <a:buSzPts val="960"/>
              <a:buNone/>
              <a:defRPr>
                <a:solidFill>
                  <a:srgbClr val="888888"/>
                </a:solidFill>
              </a:defRPr>
            </a:lvl4pPr>
            <a:lvl5pPr lvl="4" algn="ctr">
              <a:spcBef>
                <a:spcPts val="1000"/>
              </a:spcBef>
              <a:spcAft>
                <a:spcPts val="0"/>
              </a:spcAft>
              <a:buSzPts val="960"/>
              <a:buNone/>
              <a:defRPr>
                <a:solidFill>
                  <a:srgbClr val="888888"/>
                </a:solidFill>
              </a:defRPr>
            </a:lvl5pPr>
            <a:lvl6pPr lvl="5" algn="ctr">
              <a:spcBef>
                <a:spcPts val="1000"/>
              </a:spcBef>
              <a:spcAft>
                <a:spcPts val="0"/>
              </a:spcAft>
              <a:buSzPts val="960"/>
              <a:buNone/>
              <a:defRPr>
                <a:solidFill>
                  <a:srgbClr val="888888"/>
                </a:solidFill>
              </a:defRPr>
            </a:lvl6pPr>
            <a:lvl7pPr lvl="6" algn="ctr">
              <a:spcBef>
                <a:spcPts val="1000"/>
              </a:spcBef>
              <a:spcAft>
                <a:spcPts val="0"/>
              </a:spcAft>
              <a:buSzPts val="960"/>
              <a:buNone/>
              <a:defRPr>
                <a:solidFill>
                  <a:srgbClr val="888888"/>
                </a:solidFill>
              </a:defRPr>
            </a:lvl7pPr>
            <a:lvl8pPr lvl="7" algn="ctr">
              <a:spcBef>
                <a:spcPts val="1000"/>
              </a:spcBef>
              <a:spcAft>
                <a:spcPts val="0"/>
              </a:spcAft>
              <a:buSzPts val="960"/>
              <a:buNone/>
              <a:defRPr>
                <a:solidFill>
                  <a:srgbClr val="888888"/>
                </a:solidFill>
              </a:defRPr>
            </a:lvl8pPr>
            <a:lvl9pPr lvl="8" algn="ctr">
              <a:spcBef>
                <a:spcPts val="1000"/>
              </a:spcBef>
              <a:spcAft>
                <a:spcPts val="0"/>
              </a:spcAft>
              <a:buSzPts val="960"/>
              <a:buNone/>
              <a:defRPr>
                <a:solidFill>
                  <a:srgbClr val="888888"/>
                </a:solidFill>
              </a:defRPr>
            </a:lvl9pPr>
          </a:lstStyle>
          <a:p/>
        </p:txBody>
      </p:sp>
      <p:sp>
        <p:nvSpPr>
          <p:cNvPr id="29" name="Google Shape;29;p14"/>
          <p:cNvSpPr txBox="1"/>
          <p:nvPr>
            <p:ph idx="10" type="dt"/>
          </p:nvPr>
        </p:nvSpPr>
        <p:spPr>
          <a:xfrm rot="5400000">
            <a:off x="10158984" y="1792224"/>
            <a:ext cx="990599" cy="304799"/>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b="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14"/>
          <p:cNvSpPr txBox="1"/>
          <p:nvPr>
            <p:ph idx="11" type="ftr"/>
          </p:nvPr>
        </p:nvSpPr>
        <p:spPr>
          <a:xfrm rot="5400000">
            <a:off x="8951976" y="3227832"/>
            <a:ext cx="3867912" cy="310896"/>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b="0" sz="100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4"/>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14"/>
          <p:cNvSpPr txBox="1"/>
          <p:nvPr>
            <p:ph idx="12" type="sldNum"/>
          </p:nvPr>
        </p:nvSpPr>
        <p:spPr>
          <a:xfrm>
            <a:off x="10351008" y="292608"/>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b="0" i="0" sz="2800" u="none" cap="none" strike="noStrike">
                <a:solidFill>
                  <a:schemeClr val="lt1"/>
                </a:solidFill>
                <a:latin typeface="Century Gothic"/>
                <a:ea typeface="Century Gothic"/>
                <a:cs typeface="Century Gothic"/>
                <a:sym typeface="Century Gothic"/>
              </a:defRPr>
            </a:lvl1pPr>
            <a:lvl2pPr indent="0" lvl="1" marL="0" algn="ctr">
              <a:spcBef>
                <a:spcPts val="0"/>
              </a:spcBef>
              <a:buNone/>
              <a:defRPr b="0" i="0" sz="2800" u="none" cap="none" strike="noStrike">
                <a:solidFill>
                  <a:schemeClr val="lt1"/>
                </a:solidFill>
                <a:latin typeface="Century Gothic"/>
                <a:ea typeface="Century Gothic"/>
                <a:cs typeface="Century Gothic"/>
                <a:sym typeface="Century Gothic"/>
              </a:defRPr>
            </a:lvl2pPr>
            <a:lvl3pPr indent="0" lvl="2" marL="0" algn="ctr">
              <a:spcBef>
                <a:spcPts val="0"/>
              </a:spcBef>
              <a:buNone/>
              <a:defRPr b="0" i="0" sz="2800" u="none" cap="none" strike="noStrike">
                <a:solidFill>
                  <a:schemeClr val="lt1"/>
                </a:solidFill>
                <a:latin typeface="Century Gothic"/>
                <a:ea typeface="Century Gothic"/>
                <a:cs typeface="Century Gothic"/>
                <a:sym typeface="Century Gothic"/>
              </a:defRPr>
            </a:lvl3pPr>
            <a:lvl4pPr indent="0" lvl="3" marL="0" algn="ctr">
              <a:spcBef>
                <a:spcPts val="0"/>
              </a:spcBef>
              <a:buNone/>
              <a:defRPr b="0" i="0" sz="2800" u="none" cap="none" strike="noStrike">
                <a:solidFill>
                  <a:schemeClr val="lt1"/>
                </a:solidFill>
                <a:latin typeface="Century Gothic"/>
                <a:ea typeface="Century Gothic"/>
                <a:cs typeface="Century Gothic"/>
                <a:sym typeface="Century Gothic"/>
              </a:defRPr>
            </a:lvl4pPr>
            <a:lvl5pPr indent="0" lvl="4" marL="0" algn="ctr">
              <a:spcBef>
                <a:spcPts val="0"/>
              </a:spcBef>
              <a:buNone/>
              <a:defRPr b="0" i="0" sz="2800" u="none" cap="none" strike="noStrike">
                <a:solidFill>
                  <a:schemeClr val="lt1"/>
                </a:solidFill>
                <a:latin typeface="Century Gothic"/>
                <a:ea typeface="Century Gothic"/>
                <a:cs typeface="Century Gothic"/>
                <a:sym typeface="Century Gothic"/>
              </a:defRPr>
            </a:lvl5pPr>
            <a:lvl6pPr indent="0" lvl="5" marL="0" algn="ctr">
              <a:spcBef>
                <a:spcPts val="0"/>
              </a:spcBef>
              <a:buNone/>
              <a:defRPr b="0" i="0" sz="2800" u="none" cap="none" strike="noStrike">
                <a:solidFill>
                  <a:schemeClr val="lt1"/>
                </a:solidFill>
                <a:latin typeface="Century Gothic"/>
                <a:ea typeface="Century Gothic"/>
                <a:cs typeface="Century Gothic"/>
                <a:sym typeface="Century Gothic"/>
              </a:defRPr>
            </a:lvl6pPr>
            <a:lvl7pPr indent="0" lvl="6" marL="0" algn="ctr">
              <a:spcBef>
                <a:spcPts val="0"/>
              </a:spcBef>
              <a:buNone/>
              <a:defRPr b="0" i="0" sz="2800" u="none" cap="none" strike="noStrike">
                <a:solidFill>
                  <a:schemeClr val="lt1"/>
                </a:solidFill>
                <a:latin typeface="Century Gothic"/>
                <a:ea typeface="Century Gothic"/>
                <a:cs typeface="Century Gothic"/>
                <a:sym typeface="Century Gothic"/>
              </a:defRPr>
            </a:lvl7pPr>
            <a:lvl8pPr indent="0" lvl="7" marL="0" algn="ctr">
              <a:spcBef>
                <a:spcPts val="0"/>
              </a:spcBef>
              <a:buNone/>
              <a:defRPr b="0" i="0" sz="2800" u="none" cap="none" strike="noStrike">
                <a:solidFill>
                  <a:schemeClr val="lt1"/>
                </a:solidFill>
                <a:latin typeface="Century Gothic"/>
                <a:ea typeface="Century Gothic"/>
                <a:cs typeface="Century Gothic"/>
                <a:sym typeface="Century Gothic"/>
              </a:defRPr>
            </a:lvl8pPr>
            <a:lvl9pPr indent="0" lvl="8" marL="0" algn="ctr">
              <a:spcBef>
                <a:spcPts val="0"/>
              </a:spcBef>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showMasterSp="0">
  <p:cSld name="Panoramic Picture with Caption">
    <p:spTree>
      <p:nvGrpSpPr>
        <p:cNvPr id="115" name="Shape 115"/>
        <p:cNvGrpSpPr/>
        <p:nvPr/>
      </p:nvGrpSpPr>
      <p:grpSpPr>
        <a:xfrm>
          <a:off x="0" y="0"/>
          <a:ext cx="0" cy="0"/>
          <a:chOff x="0" y="0"/>
          <a:chExt cx="0" cy="0"/>
        </a:xfrm>
      </p:grpSpPr>
      <p:grpSp>
        <p:nvGrpSpPr>
          <p:cNvPr id="116" name="Google Shape;116;p23"/>
          <p:cNvGrpSpPr/>
          <p:nvPr/>
        </p:nvGrpSpPr>
        <p:grpSpPr>
          <a:xfrm>
            <a:off x="-1588" y="0"/>
            <a:ext cx="12193588" cy="6861555"/>
            <a:chOff x="-1588" y="0"/>
            <a:chExt cx="12193588" cy="6861555"/>
          </a:xfrm>
        </p:grpSpPr>
        <p:sp>
          <p:nvSpPr>
            <p:cNvPr id="117" name="Google Shape;117;p23"/>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23"/>
            <p:cNvSpPr/>
            <p:nvPr/>
          </p:nvSpPr>
          <p:spPr>
            <a:xfrm>
              <a:off x="8761412" y="1828800"/>
              <a:ext cx="2819400" cy="2819400"/>
            </a:xfrm>
            <a:prstGeom prst="ellipse">
              <a:avLst/>
            </a:prstGeom>
            <a:gradFill>
              <a:gsLst>
                <a:gs pos="0">
                  <a:srgbClr val="5F9C9D">
                    <a:alpha val="6666"/>
                  </a:srgbClr>
                </a:gs>
                <a:gs pos="36000">
                  <a:srgbClr val="5F9C9D">
                    <a:alpha val="5882"/>
                  </a:srgbClr>
                </a:gs>
                <a:gs pos="69000">
                  <a:srgbClr val="5F9C9D">
                    <a:alpha val="0"/>
                  </a:srgbClr>
                </a:gs>
                <a:gs pos="100000">
                  <a:srgbClr val="5F9C9D">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23"/>
            <p:cNvSpPr/>
            <p:nvPr/>
          </p:nvSpPr>
          <p:spPr>
            <a:xfrm>
              <a:off x="8761412" y="5870955"/>
              <a:ext cx="990600" cy="990600"/>
            </a:xfrm>
            <a:prstGeom prst="ellipse">
              <a:avLst/>
            </a:prstGeom>
            <a:gradFill>
              <a:gsLst>
                <a:gs pos="0">
                  <a:srgbClr val="5F9C9D">
                    <a:alpha val="13725"/>
                  </a:srgbClr>
                </a:gs>
                <a:gs pos="36000">
                  <a:srgbClr val="5F9C9D">
                    <a:alpha val="6666"/>
                  </a:srgbClr>
                </a:gs>
                <a:gs pos="66000">
                  <a:srgbClr val="5F9C9D">
                    <a:alpha val="0"/>
                  </a:srgbClr>
                </a:gs>
                <a:gs pos="100000">
                  <a:srgbClr val="5F9C9D">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23"/>
            <p:cNvSpPr/>
            <p:nvPr/>
          </p:nvSpPr>
          <p:spPr>
            <a:xfrm>
              <a:off x="-1588" y="2667000"/>
              <a:ext cx="4191000" cy="4191000"/>
            </a:xfrm>
            <a:prstGeom prst="ellipse">
              <a:avLst/>
            </a:prstGeom>
            <a:gradFill>
              <a:gsLst>
                <a:gs pos="0">
                  <a:srgbClr val="5F9C9D">
                    <a:alpha val="10980"/>
                  </a:srgbClr>
                </a:gs>
                <a:gs pos="36000">
                  <a:srgbClr val="5F9C9D">
                    <a:alpha val="9803"/>
                  </a:srgbClr>
                </a:gs>
                <a:gs pos="75000">
                  <a:srgbClr val="5F9C9D">
                    <a:alpha val="0"/>
                  </a:srgbClr>
                </a:gs>
                <a:gs pos="100000">
                  <a:srgbClr val="5F9C9D">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23"/>
            <p:cNvSpPr/>
            <p:nvPr/>
          </p:nvSpPr>
          <p:spPr>
            <a:xfrm rot="10371525">
              <a:off x="263767" y="4438254"/>
              <a:ext cx="3299407" cy="440924"/>
            </a:xfrm>
            <a:custGeom>
              <a:rect b="b" l="l" r="r" t="t"/>
              <a:pathLst>
                <a:path extrusionOk="0" h="5291" w="1000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23"/>
            <p:cNvSpPr/>
            <p:nvPr/>
          </p:nvSpPr>
          <p:spPr>
            <a:xfrm rot="10800000">
              <a:off x="459506" y="321130"/>
              <a:ext cx="11277600" cy="4533900"/>
            </a:xfrm>
            <a:custGeom>
              <a:rect b="b" l="l" r="r" t="t"/>
              <a:pathLst>
                <a:path extrusionOk="0" h="2856" w="7104">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lt1"/>
            </a:solidFill>
            <a:ln>
              <a:noFill/>
            </a:ln>
          </p:spPr>
        </p:sp>
        <p:sp>
          <p:nvSpPr>
            <p:cNvPr id="123" name="Google Shape;123;p23"/>
            <p:cNvSpPr/>
            <p:nvPr/>
          </p:nvSpPr>
          <p:spPr>
            <a:xfrm>
              <a:off x="0" y="1587"/>
              <a:ext cx="12192000" cy="6856413"/>
            </a:xfrm>
            <a:custGeom>
              <a:rect b="b" l="l" r="r" t="t"/>
              <a:pathLst>
                <a:path extrusionOk="0"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124" name="Google Shape;124;p23"/>
          <p:cNvSpPr txBox="1"/>
          <p:nvPr>
            <p:ph type="title"/>
          </p:nvPr>
        </p:nvSpPr>
        <p:spPr>
          <a:xfrm>
            <a:off x="1154957" y="4969927"/>
            <a:ext cx="8825657"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2"/>
              </a:buClr>
              <a:buSzPts val="2400"/>
              <a:buFont typeface="Century Gothic"/>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5" name="Google Shape;125;p23"/>
          <p:cNvSpPr/>
          <p:nvPr>
            <p:ph idx="2" type="pic"/>
          </p:nvPr>
        </p:nvSpPr>
        <p:spPr>
          <a:xfrm>
            <a:off x="1154955" y="685800"/>
            <a:ext cx="8825658" cy="3429000"/>
          </a:xfrm>
          <a:prstGeom prst="roundRect">
            <a:avLst>
              <a:gd fmla="val 1858" name="adj"/>
            </a:avLst>
          </a:prstGeom>
          <a:noFill/>
          <a:ln>
            <a:noFill/>
          </a:ln>
          <a:effectLst>
            <a:outerShdw blurRad="50800" rotWithShape="0" algn="tl" dir="5400000" dist="50800">
              <a:srgbClr val="000000">
                <a:alpha val="42745"/>
              </a:srgbClr>
            </a:outerShdw>
          </a:effectLst>
        </p:spPr>
        <p:txBody>
          <a:bodyPr anchorCtr="0" anchor="t" bIns="45700" lIns="91425" spcFirstLastPara="1" rIns="91425" wrap="square" tIns="45700">
            <a:normAutofit/>
          </a:bodyPr>
          <a:lstStyle>
            <a:lvl1pPr lvl="0" marR="0" rtl="0" algn="ctr">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1pPr>
            <a:lvl2pPr lvl="1"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2pPr>
            <a:lvl3pPr lvl="2"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3pPr>
            <a:lvl4pPr lvl="3"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4pPr>
            <a:lvl5pPr lvl="4"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5pPr>
            <a:lvl6pPr lvl="5"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6pPr>
            <a:lvl7pPr lvl="6"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7pPr>
            <a:lvl8pPr lvl="7"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8pPr>
            <a:lvl9pPr lvl="8"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9pPr>
          </a:lstStyle>
          <a:p/>
        </p:txBody>
      </p:sp>
      <p:sp>
        <p:nvSpPr>
          <p:cNvPr id="126" name="Google Shape;126;p23"/>
          <p:cNvSpPr txBox="1"/>
          <p:nvPr>
            <p:ph idx="1" type="body"/>
          </p:nvPr>
        </p:nvSpPr>
        <p:spPr>
          <a:xfrm>
            <a:off x="1154957" y="5536665"/>
            <a:ext cx="8825656" cy="493712"/>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960"/>
              <a:buNone/>
              <a:defRPr sz="1200">
                <a:solidFill>
                  <a:srgbClr val="86D1D8"/>
                </a:solidFill>
              </a:defRPr>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127" name="Google Shape;127;p23"/>
          <p:cNvSpPr txBox="1"/>
          <p:nvPr>
            <p:ph idx="10" type="dt"/>
          </p:nvPr>
        </p:nvSpPr>
        <p:spPr>
          <a:xfrm>
            <a:off x="10652760" y="6391656"/>
            <a:ext cx="990599" cy="3047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8" name="Google Shape;128;p23"/>
          <p:cNvSpPr txBox="1"/>
          <p:nvPr>
            <p:ph idx="11" type="ftr"/>
          </p:nvPr>
        </p:nvSpPr>
        <p:spPr>
          <a:xfrm>
            <a:off x="557784" y="6391656"/>
            <a:ext cx="3867912" cy="310896"/>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9" name="Google Shape;129;p23"/>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23"/>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showMasterSp="0">
  <p:cSld name="Title and Caption">
    <p:spTree>
      <p:nvGrpSpPr>
        <p:cNvPr id="131" name="Shape 131"/>
        <p:cNvGrpSpPr/>
        <p:nvPr/>
      </p:nvGrpSpPr>
      <p:grpSpPr>
        <a:xfrm>
          <a:off x="0" y="0"/>
          <a:ext cx="0" cy="0"/>
          <a:chOff x="0" y="0"/>
          <a:chExt cx="0" cy="0"/>
        </a:xfrm>
      </p:grpSpPr>
      <p:grpSp>
        <p:nvGrpSpPr>
          <p:cNvPr id="132" name="Google Shape;132;p24"/>
          <p:cNvGrpSpPr/>
          <p:nvPr/>
        </p:nvGrpSpPr>
        <p:grpSpPr>
          <a:xfrm>
            <a:off x="-1588" y="0"/>
            <a:ext cx="12193588" cy="6861555"/>
            <a:chOff x="-1588" y="0"/>
            <a:chExt cx="12193588" cy="6861555"/>
          </a:xfrm>
        </p:grpSpPr>
        <p:sp>
          <p:nvSpPr>
            <p:cNvPr id="133" name="Google Shape;133;p24"/>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24"/>
            <p:cNvSpPr/>
            <p:nvPr/>
          </p:nvSpPr>
          <p:spPr>
            <a:xfrm>
              <a:off x="8761412" y="1828800"/>
              <a:ext cx="2819400" cy="2819400"/>
            </a:xfrm>
            <a:prstGeom prst="ellipse">
              <a:avLst/>
            </a:prstGeom>
            <a:gradFill>
              <a:gsLst>
                <a:gs pos="0">
                  <a:srgbClr val="5F9C9D">
                    <a:alpha val="6666"/>
                  </a:srgbClr>
                </a:gs>
                <a:gs pos="36000">
                  <a:srgbClr val="5F9C9D">
                    <a:alpha val="5882"/>
                  </a:srgbClr>
                </a:gs>
                <a:gs pos="69000">
                  <a:srgbClr val="5F9C9D">
                    <a:alpha val="0"/>
                  </a:srgbClr>
                </a:gs>
                <a:gs pos="100000">
                  <a:srgbClr val="5F9C9D">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24"/>
            <p:cNvSpPr/>
            <p:nvPr/>
          </p:nvSpPr>
          <p:spPr>
            <a:xfrm>
              <a:off x="8761412" y="5870955"/>
              <a:ext cx="990600" cy="990600"/>
            </a:xfrm>
            <a:prstGeom prst="ellipse">
              <a:avLst/>
            </a:prstGeom>
            <a:gradFill>
              <a:gsLst>
                <a:gs pos="0">
                  <a:srgbClr val="5F9C9D">
                    <a:alpha val="13725"/>
                  </a:srgbClr>
                </a:gs>
                <a:gs pos="36000">
                  <a:srgbClr val="5F9C9D">
                    <a:alpha val="6666"/>
                  </a:srgbClr>
                </a:gs>
                <a:gs pos="66000">
                  <a:srgbClr val="5F9C9D">
                    <a:alpha val="0"/>
                  </a:srgbClr>
                </a:gs>
                <a:gs pos="100000">
                  <a:srgbClr val="5F9C9D">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24"/>
            <p:cNvSpPr/>
            <p:nvPr/>
          </p:nvSpPr>
          <p:spPr>
            <a:xfrm>
              <a:off x="-1588" y="2667000"/>
              <a:ext cx="4191000" cy="4191000"/>
            </a:xfrm>
            <a:prstGeom prst="ellipse">
              <a:avLst/>
            </a:prstGeom>
            <a:gradFill>
              <a:gsLst>
                <a:gs pos="0">
                  <a:srgbClr val="5F9C9D">
                    <a:alpha val="10980"/>
                  </a:srgbClr>
                </a:gs>
                <a:gs pos="36000">
                  <a:srgbClr val="5F9C9D">
                    <a:alpha val="9803"/>
                  </a:srgbClr>
                </a:gs>
                <a:gs pos="75000">
                  <a:srgbClr val="5F9C9D">
                    <a:alpha val="0"/>
                  </a:srgbClr>
                </a:gs>
                <a:gs pos="100000">
                  <a:srgbClr val="5F9C9D">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24"/>
            <p:cNvSpPr/>
            <p:nvPr/>
          </p:nvSpPr>
          <p:spPr>
            <a:xfrm>
              <a:off x="455612" y="2801319"/>
              <a:ext cx="11277600" cy="3602637"/>
            </a:xfrm>
            <a:custGeom>
              <a:rect b="b" l="l" r="r" t="t"/>
              <a:pathLst>
                <a:path extrusionOk="0" h="7946" w="10000">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lt1"/>
            </a:solidFill>
            <a:ln>
              <a:noFill/>
            </a:ln>
          </p:spPr>
        </p:sp>
        <p:sp>
          <p:nvSpPr>
            <p:cNvPr id="138" name="Google Shape;138;p24"/>
            <p:cNvSpPr/>
            <p:nvPr/>
          </p:nvSpPr>
          <p:spPr>
            <a:xfrm rot="-589932">
              <a:off x="8490951" y="2714874"/>
              <a:ext cx="3299407" cy="440924"/>
            </a:xfrm>
            <a:custGeom>
              <a:rect b="b" l="l" r="r" t="t"/>
              <a:pathLst>
                <a:path extrusionOk="0" h="5291" w="1000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24"/>
            <p:cNvSpPr/>
            <p:nvPr/>
          </p:nvSpPr>
          <p:spPr>
            <a:xfrm>
              <a:off x="0" y="1587"/>
              <a:ext cx="12192000" cy="6856413"/>
            </a:xfrm>
            <a:custGeom>
              <a:rect b="b" l="l" r="r" t="t"/>
              <a:pathLst>
                <a:path extrusionOk="0"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140" name="Google Shape;140;p24"/>
          <p:cNvSpPr txBox="1"/>
          <p:nvPr>
            <p:ph type="title"/>
          </p:nvPr>
        </p:nvSpPr>
        <p:spPr>
          <a:xfrm>
            <a:off x="1154954" y="1060704"/>
            <a:ext cx="8833104" cy="1371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lt2"/>
              </a:buClr>
              <a:buSzPts val="4000"/>
              <a:buFont typeface="Century Gothic"/>
              <a:buNone/>
              <a:defRPr sz="4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1" name="Google Shape;141;p24"/>
          <p:cNvSpPr txBox="1"/>
          <p:nvPr>
            <p:ph idx="1" type="body"/>
          </p:nvPr>
        </p:nvSpPr>
        <p:spPr>
          <a:xfrm>
            <a:off x="1152144" y="3547872"/>
            <a:ext cx="8825659" cy="2478024"/>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440"/>
              <a:buNone/>
              <a:defRPr sz="18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142" name="Google Shape;142;p24"/>
          <p:cNvSpPr txBox="1"/>
          <p:nvPr>
            <p:ph idx="10" type="dt"/>
          </p:nvPr>
        </p:nvSpPr>
        <p:spPr>
          <a:xfrm>
            <a:off x="10652760" y="6391656"/>
            <a:ext cx="990599" cy="3047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3" name="Google Shape;143;p24"/>
          <p:cNvSpPr txBox="1"/>
          <p:nvPr>
            <p:ph idx="11" type="ftr"/>
          </p:nvPr>
        </p:nvSpPr>
        <p:spPr>
          <a:xfrm>
            <a:off x="557784" y="6391656"/>
            <a:ext cx="3867912" cy="310896"/>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4" name="Google Shape;144;p24"/>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24"/>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showMasterSp="0">
  <p:cSld name="Quote with Caption">
    <p:spTree>
      <p:nvGrpSpPr>
        <p:cNvPr id="146" name="Shape 146"/>
        <p:cNvGrpSpPr/>
        <p:nvPr/>
      </p:nvGrpSpPr>
      <p:grpSpPr>
        <a:xfrm>
          <a:off x="0" y="0"/>
          <a:ext cx="0" cy="0"/>
          <a:chOff x="0" y="0"/>
          <a:chExt cx="0" cy="0"/>
        </a:xfrm>
      </p:grpSpPr>
      <p:grpSp>
        <p:nvGrpSpPr>
          <p:cNvPr id="147" name="Google Shape;147;p25"/>
          <p:cNvGrpSpPr/>
          <p:nvPr/>
        </p:nvGrpSpPr>
        <p:grpSpPr>
          <a:xfrm>
            <a:off x="-1588" y="0"/>
            <a:ext cx="12193588" cy="6861555"/>
            <a:chOff x="-1588" y="0"/>
            <a:chExt cx="12193588" cy="6861555"/>
          </a:xfrm>
        </p:grpSpPr>
        <p:sp>
          <p:nvSpPr>
            <p:cNvPr id="148" name="Google Shape;148;p25"/>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25"/>
            <p:cNvSpPr/>
            <p:nvPr/>
          </p:nvSpPr>
          <p:spPr>
            <a:xfrm>
              <a:off x="8761412" y="1828800"/>
              <a:ext cx="2819400" cy="2819400"/>
            </a:xfrm>
            <a:prstGeom prst="ellipse">
              <a:avLst/>
            </a:prstGeom>
            <a:gradFill>
              <a:gsLst>
                <a:gs pos="0">
                  <a:srgbClr val="5F9C9D">
                    <a:alpha val="6666"/>
                  </a:srgbClr>
                </a:gs>
                <a:gs pos="36000">
                  <a:srgbClr val="5F9C9D">
                    <a:alpha val="5882"/>
                  </a:srgbClr>
                </a:gs>
                <a:gs pos="69000">
                  <a:srgbClr val="5F9C9D">
                    <a:alpha val="0"/>
                  </a:srgbClr>
                </a:gs>
                <a:gs pos="100000">
                  <a:srgbClr val="5F9C9D">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25"/>
            <p:cNvSpPr/>
            <p:nvPr/>
          </p:nvSpPr>
          <p:spPr>
            <a:xfrm>
              <a:off x="8761412" y="5870955"/>
              <a:ext cx="990600" cy="990600"/>
            </a:xfrm>
            <a:prstGeom prst="ellipse">
              <a:avLst/>
            </a:prstGeom>
            <a:gradFill>
              <a:gsLst>
                <a:gs pos="0">
                  <a:srgbClr val="5F9C9D">
                    <a:alpha val="13725"/>
                  </a:srgbClr>
                </a:gs>
                <a:gs pos="36000">
                  <a:srgbClr val="5F9C9D">
                    <a:alpha val="6666"/>
                  </a:srgbClr>
                </a:gs>
                <a:gs pos="66000">
                  <a:srgbClr val="5F9C9D">
                    <a:alpha val="0"/>
                  </a:srgbClr>
                </a:gs>
                <a:gs pos="100000">
                  <a:srgbClr val="5F9C9D">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25"/>
            <p:cNvSpPr/>
            <p:nvPr/>
          </p:nvSpPr>
          <p:spPr>
            <a:xfrm>
              <a:off x="-1588" y="2667000"/>
              <a:ext cx="4191000" cy="4191000"/>
            </a:xfrm>
            <a:prstGeom prst="ellipse">
              <a:avLst/>
            </a:prstGeom>
            <a:gradFill>
              <a:gsLst>
                <a:gs pos="0">
                  <a:srgbClr val="5F9C9D">
                    <a:alpha val="10980"/>
                  </a:srgbClr>
                </a:gs>
                <a:gs pos="36000">
                  <a:srgbClr val="5F9C9D">
                    <a:alpha val="9803"/>
                  </a:srgbClr>
                </a:gs>
                <a:gs pos="75000">
                  <a:srgbClr val="5F9C9D">
                    <a:alpha val="0"/>
                  </a:srgbClr>
                </a:gs>
                <a:gs pos="100000">
                  <a:srgbClr val="5F9C9D">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25"/>
            <p:cNvSpPr/>
            <p:nvPr/>
          </p:nvSpPr>
          <p:spPr>
            <a:xfrm rot="-589932">
              <a:off x="8490951" y="4185117"/>
              <a:ext cx="3299407" cy="440924"/>
            </a:xfrm>
            <a:custGeom>
              <a:rect b="b" l="l" r="r" t="t"/>
              <a:pathLst>
                <a:path extrusionOk="0" h="5291" w="1000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25"/>
            <p:cNvSpPr/>
            <p:nvPr/>
          </p:nvSpPr>
          <p:spPr>
            <a:xfrm>
              <a:off x="455612" y="4241801"/>
              <a:ext cx="11277600" cy="2337161"/>
            </a:xfrm>
            <a:custGeom>
              <a:rect b="b" l="l" r="r" t="t"/>
              <a:pathLst>
                <a:path extrusionOk="0" h="8000" w="10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lt1"/>
            </a:solidFill>
            <a:ln>
              <a:noFill/>
            </a:ln>
          </p:spPr>
        </p:sp>
        <p:sp>
          <p:nvSpPr>
            <p:cNvPr id="154" name="Google Shape;154;p25"/>
            <p:cNvSpPr/>
            <p:nvPr/>
          </p:nvSpPr>
          <p:spPr>
            <a:xfrm>
              <a:off x="0" y="1587"/>
              <a:ext cx="12192000" cy="6856413"/>
            </a:xfrm>
            <a:custGeom>
              <a:rect b="b" l="l" r="r" t="t"/>
              <a:pathLst>
                <a:path extrusionOk="0"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155" name="Google Shape;155;p25"/>
          <p:cNvSpPr txBox="1"/>
          <p:nvPr/>
        </p:nvSpPr>
        <p:spPr>
          <a:xfrm>
            <a:off x="898295" y="596767"/>
            <a:ext cx="801912" cy="156966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0" i="0" lang="en-US" sz="9600">
                <a:solidFill>
                  <a:srgbClr val="86D1D8"/>
                </a:solidFill>
                <a:latin typeface="Arial"/>
                <a:ea typeface="Arial"/>
                <a:cs typeface="Arial"/>
                <a:sym typeface="Arial"/>
              </a:rPr>
              <a:t>“</a:t>
            </a:r>
            <a:endParaRPr/>
          </a:p>
        </p:txBody>
      </p:sp>
      <p:sp>
        <p:nvSpPr>
          <p:cNvPr id="156" name="Google Shape;156;p25"/>
          <p:cNvSpPr txBox="1"/>
          <p:nvPr/>
        </p:nvSpPr>
        <p:spPr>
          <a:xfrm>
            <a:off x="9715063" y="2629300"/>
            <a:ext cx="801912" cy="156966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0" i="0" lang="en-US" sz="9600">
                <a:solidFill>
                  <a:srgbClr val="86D1D8"/>
                </a:solidFill>
                <a:latin typeface="Arial"/>
                <a:ea typeface="Arial"/>
                <a:cs typeface="Arial"/>
                <a:sym typeface="Arial"/>
              </a:rPr>
              <a:t>”</a:t>
            </a:r>
            <a:endParaRPr/>
          </a:p>
        </p:txBody>
      </p:sp>
      <p:sp>
        <p:nvSpPr>
          <p:cNvPr id="157" name="Google Shape;157;p25"/>
          <p:cNvSpPr txBox="1"/>
          <p:nvPr>
            <p:ph type="title"/>
          </p:nvPr>
        </p:nvSpPr>
        <p:spPr>
          <a:xfrm>
            <a:off x="1574801" y="980517"/>
            <a:ext cx="8460983" cy="2698249"/>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lt2"/>
              </a:buClr>
              <a:buSzPts val="4000"/>
              <a:buFont typeface="Century Gothic"/>
              <a:buNone/>
              <a:defRPr sz="4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8" name="Google Shape;158;p25"/>
          <p:cNvSpPr txBox="1"/>
          <p:nvPr>
            <p:ph idx="1" type="body"/>
          </p:nvPr>
        </p:nvSpPr>
        <p:spPr>
          <a:xfrm>
            <a:off x="1945945" y="3679987"/>
            <a:ext cx="7725772" cy="34217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cap="small">
                <a:solidFill>
                  <a:srgbClr val="86D1D8"/>
                </a:solidFill>
                <a:latin typeface="Century Gothic"/>
                <a:ea typeface="Century Gothic"/>
                <a:cs typeface="Century Gothic"/>
                <a:sym typeface="Century Gothic"/>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59" name="Google Shape;159;p25"/>
          <p:cNvSpPr txBox="1"/>
          <p:nvPr>
            <p:ph idx="2" type="body"/>
          </p:nvPr>
        </p:nvSpPr>
        <p:spPr>
          <a:xfrm>
            <a:off x="1154954" y="5029198"/>
            <a:ext cx="8825659" cy="997858"/>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160" name="Google Shape;160;p25"/>
          <p:cNvSpPr txBox="1"/>
          <p:nvPr>
            <p:ph idx="10" type="dt"/>
          </p:nvPr>
        </p:nvSpPr>
        <p:spPr>
          <a:xfrm>
            <a:off x="10652760" y="6391656"/>
            <a:ext cx="990599" cy="3047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1" name="Google Shape;161;p25"/>
          <p:cNvSpPr txBox="1"/>
          <p:nvPr>
            <p:ph idx="11" type="ftr"/>
          </p:nvPr>
        </p:nvSpPr>
        <p:spPr>
          <a:xfrm>
            <a:off x="557784" y="6391656"/>
            <a:ext cx="3867912" cy="310896"/>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2" name="Google Shape;162;p25"/>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25"/>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showMasterSp="0">
  <p:cSld name="Name Card">
    <p:spTree>
      <p:nvGrpSpPr>
        <p:cNvPr id="164" name="Shape 164"/>
        <p:cNvGrpSpPr/>
        <p:nvPr/>
      </p:nvGrpSpPr>
      <p:grpSpPr>
        <a:xfrm>
          <a:off x="0" y="0"/>
          <a:ext cx="0" cy="0"/>
          <a:chOff x="0" y="0"/>
          <a:chExt cx="0" cy="0"/>
        </a:xfrm>
      </p:grpSpPr>
      <p:grpSp>
        <p:nvGrpSpPr>
          <p:cNvPr id="165" name="Google Shape;165;p26"/>
          <p:cNvGrpSpPr/>
          <p:nvPr/>
        </p:nvGrpSpPr>
        <p:grpSpPr>
          <a:xfrm>
            <a:off x="-1588" y="0"/>
            <a:ext cx="12193588" cy="6861555"/>
            <a:chOff x="-1588" y="0"/>
            <a:chExt cx="12193588" cy="6861555"/>
          </a:xfrm>
        </p:grpSpPr>
        <p:sp>
          <p:nvSpPr>
            <p:cNvPr id="166" name="Google Shape;166;p26"/>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26"/>
            <p:cNvSpPr/>
            <p:nvPr/>
          </p:nvSpPr>
          <p:spPr>
            <a:xfrm>
              <a:off x="8761412" y="1828800"/>
              <a:ext cx="2819400" cy="2819400"/>
            </a:xfrm>
            <a:prstGeom prst="ellipse">
              <a:avLst/>
            </a:prstGeom>
            <a:gradFill>
              <a:gsLst>
                <a:gs pos="0">
                  <a:srgbClr val="5F9C9D">
                    <a:alpha val="6666"/>
                  </a:srgbClr>
                </a:gs>
                <a:gs pos="36000">
                  <a:srgbClr val="5F9C9D">
                    <a:alpha val="5882"/>
                  </a:srgbClr>
                </a:gs>
                <a:gs pos="69000">
                  <a:srgbClr val="5F9C9D">
                    <a:alpha val="0"/>
                  </a:srgbClr>
                </a:gs>
                <a:gs pos="100000">
                  <a:srgbClr val="5F9C9D">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26"/>
            <p:cNvSpPr/>
            <p:nvPr/>
          </p:nvSpPr>
          <p:spPr>
            <a:xfrm>
              <a:off x="8761412" y="5870955"/>
              <a:ext cx="990600" cy="990600"/>
            </a:xfrm>
            <a:prstGeom prst="ellipse">
              <a:avLst/>
            </a:prstGeom>
            <a:gradFill>
              <a:gsLst>
                <a:gs pos="0">
                  <a:srgbClr val="5F9C9D">
                    <a:alpha val="13725"/>
                  </a:srgbClr>
                </a:gs>
                <a:gs pos="36000">
                  <a:srgbClr val="5F9C9D">
                    <a:alpha val="6666"/>
                  </a:srgbClr>
                </a:gs>
                <a:gs pos="66000">
                  <a:srgbClr val="5F9C9D">
                    <a:alpha val="0"/>
                  </a:srgbClr>
                </a:gs>
                <a:gs pos="100000">
                  <a:srgbClr val="5F9C9D">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26"/>
            <p:cNvSpPr/>
            <p:nvPr/>
          </p:nvSpPr>
          <p:spPr>
            <a:xfrm>
              <a:off x="-1588" y="2667000"/>
              <a:ext cx="4191000" cy="4191000"/>
            </a:xfrm>
            <a:prstGeom prst="ellipse">
              <a:avLst/>
            </a:prstGeom>
            <a:gradFill>
              <a:gsLst>
                <a:gs pos="0">
                  <a:srgbClr val="5F9C9D">
                    <a:alpha val="10980"/>
                  </a:srgbClr>
                </a:gs>
                <a:gs pos="36000">
                  <a:srgbClr val="5F9C9D">
                    <a:alpha val="9803"/>
                  </a:srgbClr>
                </a:gs>
                <a:gs pos="75000">
                  <a:srgbClr val="5F9C9D">
                    <a:alpha val="0"/>
                  </a:srgbClr>
                </a:gs>
                <a:gs pos="100000">
                  <a:srgbClr val="5F9C9D">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26"/>
            <p:cNvSpPr/>
            <p:nvPr/>
          </p:nvSpPr>
          <p:spPr>
            <a:xfrm rot="-589932">
              <a:off x="8490951" y="4193583"/>
              <a:ext cx="3299407" cy="440924"/>
            </a:xfrm>
            <a:custGeom>
              <a:rect b="b" l="l" r="r" t="t"/>
              <a:pathLst>
                <a:path extrusionOk="0" h="5291" w="1000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26"/>
            <p:cNvSpPr/>
            <p:nvPr/>
          </p:nvSpPr>
          <p:spPr>
            <a:xfrm>
              <a:off x="455612" y="4241801"/>
              <a:ext cx="11277600" cy="2337161"/>
            </a:xfrm>
            <a:custGeom>
              <a:rect b="b" l="l" r="r" t="t"/>
              <a:pathLst>
                <a:path extrusionOk="0" h="8000" w="10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lt1"/>
            </a:solidFill>
            <a:ln>
              <a:noFill/>
            </a:ln>
          </p:spPr>
        </p:sp>
        <p:sp>
          <p:nvSpPr>
            <p:cNvPr id="172" name="Google Shape;172;p26"/>
            <p:cNvSpPr/>
            <p:nvPr/>
          </p:nvSpPr>
          <p:spPr>
            <a:xfrm>
              <a:off x="0" y="1587"/>
              <a:ext cx="12192000" cy="6856413"/>
            </a:xfrm>
            <a:custGeom>
              <a:rect b="b" l="l" r="r" t="t"/>
              <a:pathLst>
                <a:path extrusionOk="0"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173" name="Google Shape;173;p26"/>
          <p:cNvSpPr txBox="1"/>
          <p:nvPr>
            <p:ph type="title"/>
          </p:nvPr>
        </p:nvSpPr>
        <p:spPr>
          <a:xfrm>
            <a:off x="1154954" y="2373525"/>
            <a:ext cx="8865623" cy="1819656"/>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2"/>
              </a:buClr>
              <a:buSzPts val="4000"/>
              <a:buFont typeface="Century Gothic"/>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4" name="Google Shape;174;p26"/>
          <p:cNvSpPr txBox="1"/>
          <p:nvPr>
            <p:ph idx="1" type="body"/>
          </p:nvPr>
        </p:nvSpPr>
        <p:spPr>
          <a:xfrm>
            <a:off x="1154954" y="5029200"/>
            <a:ext cx="8825659" cy="860400"/>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600"/>
              <a:buNone/>
              <a:defRPr sz="2000" cap="none">
                <a:solidFill>
                  <a:schemeClr val="accent1"/>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75" name="Google Shape;175;p26"/>
          <p:cNvSpPr txBox="1"/>
          <p:nvPr>
            <p:ph idx="10" type="dt"/>
          </p:nvPr>
        </p:nvSpPr>
        <p:spPr>
          <a:xfrm>
            <a:off x="10652760" y="6391656"/>
            <a:ext cx="990599" cy="3047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6" name="Google Shape;176;p26"/>
          <p:cNvSpPr txBox="1"/>
          <p:nvPr>
            <p:ph idx="11" type="ftr"/>
          </p:nvPr>
        </p:nvSpPr>
        <p:spPr>
          <a:xfrm>
            <a:off x="557784" y="6391656"/>
            <a:ext cx="3867912" cy="310896"/>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7" name="Google Shape;177;p26"/>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26"/>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lumn">
  <p:cSld name="3 Column">
    <p:spTree>
      <p:nvGrpSpPr>
        <p:cNvPr id="179" name="Shape 179"/>
        <p:cNvGrpSpPr/>
        <p:nvPr/>
      </p:nvGrpSpPr>
      <p:grpSpPr>
        <a:xfrm>
          <a:off x="0" y="0"/>
          <a:ext cx="0" cy="0"/>
          <a:chOff x="0" y="0"/>
          <a:chExt cx="0" cy="0"/>
        </a:xfrm>
      </p:grpSpPr>
      <p:sp>
        <p:nvSpPr>
          <p:cNvPr id="180" name="Google Shape;180;p27"/>
          <p:cNvSpPr txBox="1"/>
          <p:nvPr>
            <p:ph type="title"/>
          </p:nvPr>
        </p:nvSpPr>
        <p:spPr>
          <a:xfrm>
            <a:off x="1154954" y="973668"/>
            <a:ext cx="8825659" cy="70696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lt2"/>
              </a:buClr>
              <a:buSzPts val="3600"/>
              <a:buFont typeface="Century Gothic"/>
              <a:buNone/>
              <a:defRPr sz="36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1" name="Google Shape;181;p27"/>
          <p:cNvSpPr txBox="1"/>
          <p:nvPr>
            <p:ph idx="1" type="body"/>
          </p:nvPr>
        </p:nvSpPr>
        <p:spPr>
          <a:xfrm>
            <a:off x="1154954" y="2603500"/>
            <a:ext cx="3129168" cy="576261"/>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chemeClr val="accent1"/>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182" name="Google Shape;182;p27"/>
          <p:cNvSpPr txBox="1"/>
          <p:nvPr>
            <p:ph idx="2" type="body"/>
          </p:nvPr>
        </p:nvSpPr>
        <p:spPr>
          <a:xfrm>
            <a:off x="1154954" y="3179764"/>
            <a:ext cx="3129168" cy="2847290"/>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183" name="Google Shape;183;p27"/>
          <p:cNvSpPr txBox="1"/>
          <p:nvPr>
            <p:ph idx="3" type="body"/>
          </p:nvPr>
        </p:nvSpPr>
        <p:spPr>
          <a:xfrm>
            <a:off x="4512721" y="2603500"/>
            <a:ext cx="3145380" cy="576261"/>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chemeClr val="accent1"/>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184" name="Google Shape;184;p27"/>
          <p:cNvSpPr txBox="1"/>
          <p:nvPr>
            <p:ph idx="4" type="body"/>
          </p:nvPr>
        </p:nvSpPr>
        <p:spPr>
          <a:xfrm>
            <a:off x="4512721" y="3179764"/>
            <a:ext cx="3145380" cy="2847290"/>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185" name="Google Shape;185;p27"/>
          <p:cNvSpPr txBox="1"/>
          <p:nvPr>
            <p:ph idx="5" type="body"/>
          </p:nvPr>
        </p:nvSpPr>
        <p:spPr>
          <a:xfrm>
            <a:off x="7886700" y="2595032"/>
            <a:ext cx="3161029" cy="58473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chemeClr val="accent1"/>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186" name="Google Shape;186;p27"/>
          <p:cNvSpPr txBox="1"/>
          <p:nvPr>
            <p:ph idx="6" type="body"/>
          </p:nvPr>
        </p:nvSpPr>
        <p:spPr>
          <a:xfrm>
            <a:off x="7886700" y="3179764"/>
            <a:ext cx="3161029" cy="2847290"/>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cxnSp>
        <p:nvCxnSpPr>
          <p:cNvPr id="187" name="Google Shape;187;p27"/>
          <p:cNvCxnSpPr/>
          <p:nvPr/>
        </p:nvCxnSpPr>
        <p:spPr>
          <a:xfrm>
            <a:off x="4384991" y="2603500"/>
            <a:ext cx="32564" cy="3423554"/>
          </a:xfrm>
          <a:prstGeom prst="straightConnector1">
            <a:avLst/>
          </a:prstGeom>
          <a:noFill/>
          <a:ln cap="flat" cmpd="sng" w="12700">
            <a:solidFill>
              <a:schemeClr val="dk1">
                <a:alpha val="40000"/>
              </a:schemeClr>
            </a:solidFill>
            <a:prstDash val="solid"/>
            <a:round/>
            <a:headEnd len="sm" w="sm" type="none"/>
            <a:tailEnd len="sm" w="sm" type="none"/>
          </a:ln>
        </p:spPr>
      </p:cxnSp>
      <p:cxnSp>
        <p:nvCxnSpPr>
          <p:cNvPr id="188" name="Google Shape;188;p27"/>
          <p:cNvCxnSpPr/>
          <p:nvPr/>
        </p:nvCxnSpPr>
        <p:spPr>
          <a:xfrm>
            <a:off x="7775824" y="2603500"/>
            <a:ext cx="0" cy="3423554"/>
          </a:xfrm>
          <a:prstGeom prst="straightConnector1">
            <a:avLst/>
          </a:prstGeom>
          <a:noFill/>
          <a:ln cap="flat" cmpd="sng" w="12700">
            <a:solidFill>
              <a:schemeClr val="dk1">
                <a:alpha val="40000"/>
              </a:schemeClr>
            </a:solidFill>
            <a:prstDash val="solid"/>
            <a:round/>
            <a:headEnd len="sm" w="sm" type="none"/>
            <a:tailEnd len="sm" w="sm" type="none"/>
          </a:ln>
        </p:spPr>
      </p:cxnSp>
      <p:sp>
        <p:nvSpPr>
          <p:cNvPr id="189" name="Google Shape;189;p27"/>
          <p:cNvSpPr txBox="1"/>
          <p:nvPr>
            <p:ph idx="10" type="dt"/>
          </p:nvPr>
        </p:nvSpPr>
        <p:spPr>
          <a:xfrm>
            <a:off x="10652760" y="6391656"/>
            <a:ext cx="990599" cy="3047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0" name="Google Shape;190;p27"/>
          <p:cNvSpPr txBox="1"/>
          <p:nvPr>
            <p:ph idx="11" type="ftr"/>
          </p:nvPr>
        </p:nvSpPr>
        <p:spPr>
          <a:xfrm>
            <a:off x="557784" y="6391656"/>
            <a:ext cx="3867912" cy="310896"/>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1" name="Google Shape;191;p27"/>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Picture Column">
  <p:cSld name="3 Picture Column">
    <p:spTree>
      <p:nvGrpSpPr>
        <p:cNvPr id="192" name="Shape 192"/>
        <p:cNvGrpSpPr/>
        <p:nvPr/>
      </p:nvGrpSpPr>
      <p:grpSpPr>
        <a:xfrm>
          <a:off x="0" y="0"/>
          <a:ext cx="0" cy="0"/>
          <a:chOff x="0" y="0"/>
          <a:chExt cx="0" cy="0"/>
        </a:xfrm>
      </p:grpSpPr>
      <p:sp>
        <p:nvSpPr>
          <p:cNvPr id="193" name="Google Shape;193;p28"/>
          <p:cNvSpPr txBox="1"/>
          <p:nvPr>
            <p:ph type="title"/>
          </p:nvPr>
        </p:nvSpPr>
        <p:spPr>
          <a:xfrm>
            <a:off x="1154954" y="973668"/>
            <a:ext cx="8825659" cy="70696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lt2"/>
              </a:buClr>
              <a:buSzPts val="3600"/>
              <a:buFont typeface="Century Gothic"/>
              <a:buNone/>
              <a:defRPr sz="36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4" name="Google Shape;194;p28"/>
          <p:cNvSpPr txBox="1"/>
          <p:nvPr>
            <p:ph idx="1" type="body"/>
          </p:nvPr>
        </p:nvSpPr>
        <p:spPr>
          <a:xfrm>
            <a:off x="1154954" y="4532845"/>
            <a:ext cx="3050438" cy="576260"/>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chemeClr val="accent1"/>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195" name="Google Shape;195;p28"/>
          <p:cNvSpPr/>
          <p:nvPr>
            <p:ph idx="2" type="pic"/>
          </p:nvPr>
        </p:nvSpPr>
        <p:spPr>
          <a:xfrm>
            <a:off x="1334552" y="2610916"/>
            <a:ext cx="2691242" cy="1584094"/>
          </a:xfrm>
          <a:prstGeom prst="roundRect">
            <a:avLst>
              <a:gd fmla="val 1858" name="adj"/>
            </a:avLst>
          </a:prstGeom>
          <a:noFill/>
          <a:ln>
            <a:noFill/>
          </a:ln>
          <a:effectLst>
            <a:outerShdw blurRad="50800" rotWithShape="0" algn="tl" dir="5400000" dist="50800">
              <a:srgbClr val="000000">
                <a:alpha val="42745"/>
              </a:srgbClr>
            </a:outerShdw>
          </a:effectLst>
        </p:spPr>
        <p:txBody>
          <a:bodyPr anchorCtr="0" anchor="t" bIns="45700" lIns="91425" spcFirstLastPara="1" rIns="91425" wrap="square" tIns="45700">
            <a:normAutofit/>
          </a:bodyPr>
          <a:lstStyle>
            <a:lvl1pPr lvl="0" marR="0" rtl="0" algn="ctr">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1pPr>
            <a:lvl2pPr lvl="1"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2pPr>
            <a:lvl3pPr lvl="2"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3pPr>
            <a:lvl4pPr lvl="3"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4pPr>
            <a:lvl5pPr lvl="4"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5pPr>
            <a:lvl6pPr lvl="5"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6pPr>
            <a:lvl7pPr lvl="6"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7pPr>
            <a:lvl8pPr lvl="7"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8pPr>
            <a:lvl9pPr lvl="8"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9pPr>
          </a:lstStyle>
          <a:p/>
        </p:txBody>
      </p:sp>
      <p:sp>
        <p:nvSpPr>
          <p:cNvPr id="196" name="Google Shape;196;p28"/>
          <p:cNvSpPr txBox="1"/>
          <p:nvPr>
            <p:ph idx="3" type="body"/>
          </p:nvPr>
        </p:nvSpPr>
        <p:spPr>
          <a:xfrm>
            <a:off x="1154954" y="5109107"/>
            <a:ext cx="3050438" cy="917949"/>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197" name="Google Shape;197;p28"/>
          <p:cNvSpPr txBox="1"/>
          <p:nvPr>
            <p:ph idx="4" type="body"/>
          </p:nvPr>
        </p:nvSpPr>
        <p:spPr>
          <a:xfrm>
            <a:off x="4568865" y="4532842"/>
            <a:ext cx="3050438"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chemeClr val="accent1"/>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198" name="Google Shape;198;p28"/>
          <p:cNvSpPr/>
          <p:nvPr>
            <p:ph idx="5" type="pic"/>
          </p:nvPr>
        </p:nvSpPr>
        <p:spPr>
          <a:xfrm>
            <a:off x="4748463" y="2603500"/>
            <a:ext cx="2691242" cy="1591510"/>
          </a:xfrm>
          <a:prstGeom prst="roundRect">
            <a:avLst>
              <a:gd fmla="val 1858" name="adj"/>
            </a:avLst>
          </a:prstGeom>
          <a:noFill/>
          <a:ln>
            <a:noFill/>
          </a:ln>
          <a:effectLst>
            <a:outerShdw blurRad="50800" rotWithShape="0" algn="tl" dir="5400000" dist="50800">
              <a:srgbClr val="000000">
                <a:alpha val="42745"/>
              </a:srgbClr>
            </a:outerShdw>
          </a:effectLst>
        </p:spPr>
        <p:txBody>
          <a:bodyPr anchorCtr="0" anchor="t" bIns="45700" lIns="91425" spcFirstLastPara="1" rIns="91425" wrap="square" tIns="45700">
            <a:normAutofit/>
          </a:bodyPr>
          <a:lstStyle>
            <a:lvl1pPr lvl="0" marR="0" rtl="0" algn="ctr">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1pPr>
            <a:lvl2pPr lvl="1"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2pPr>
            <a:lvl3pPr lvl="2"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3pPr>
            <a:lvl4pPr lvl="3"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4pPr>
            <a:lvl5pPr lvl="4"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5pPr>
            <a:lvl6pPr lvl="5"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6pPr>
            <a:lvl7pPr lvl="6"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7pPr>
            <a:lvl8pPr lvl="7"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8pPr>
            <a:lvl9pPr lvl="8"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9pPr>
          </a:lstStyle>
          <a:p/>
        </p:txBody>
      </p:sp>
      <p:sp>
        <p:nvSpPr>
          <p:cNvPr id="199" name="Google Shape;199;p28"/>
          <p:cNvSpPr txBox="1"/>
          <p:nvPr>
            <p:ph idx="6" type="body"/>
          </p:nvPr>
        </p:nvSpPr>
        <p:spPr>
          <a:xfrm>
            <a:off x="4568865" y="5109108"/>
            <a:ext cx="3050438" cy="912578"/>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200" name="Google Shape;200;p28"/>
          <p:cNvSpPr txBox="1"/>
          <p:nvPr>
            <p:ph idx="7" type="body"/>
          </p:nvPr>
        </p:nvSpPr>
        <p:spPr>
          <a:xfrm>
            <a:off x="7983433" y="4532842"/>
            <a:ext cx="3050438"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chemeClr val="accent1"/>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201" name="Google Shape;201;p28"/>
          <p:cNvSpPr/>
          <p:nvPr>
            <p:ph idx="8" type="pic"/>
          </p:nvPr>
        </p:nvSpPr>
        <p:spPr>
          <a:xfrm>
            <a:off x="8163031" y="2603500"/>
            <a:ext cx="2691242" cy="1591510"/>
          </a:xfrm>
          <a:prstGeom prst="roundRect">
            <a:avLst>
              <a:gd fmla="val 1858" name="adj"/>
            </a:avLst>
          </a:prstGeom>
          <a:noFill/>
          <a:ln>
            <a:noFill/>
          </a:ln>
          <a:effectLst>
            <a:outerShdw blurRad="50800" rotWithShape="0" algn="tl" dir="5400000" dist="50800">
              <a:srgbClr val="000000">
                <a:alpha val="42745"/>
              </a:srgbClr>
            </a:outerShdw>
          </a:effectLst>
        </p:spPr>
        <p:txBody>
          <a:bodyPr anchorCtr="0" anchor="t" bIns="45700" lIns="91425" spcFirstLastPara="1" rIns="91425" wrap="square" tIns="45700">
            <a:normAutofit/>
          </a:bodyPr>
          <a:lstStyle>
            <a:lvl1pPr lvl="0" marR="0" rtl="0" algn="ctr">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1pPr>
            <a:lvl2pPr lvl="1"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2pPr>
            <a:lvl3pPr lvl="2"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3pPr>
            <a:lvl4pPr lvl="3"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4pPr>
            <a:lvl5pPr lvl="4"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5pPr>
            <a:lvl6pPr lvl="5"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6pPr>
            <a:lvl7pPr lvl="6"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7pPr>
            <a:lvl8pPr lvl="7"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8pPr>
            <a:lvl9pPr lvl="8"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9pPr>
          </a:lstStyle>
          <a:p/>
        </p:txBody>
      </p:sp>
      <p:sp>
        <p:nvSpPr>
          <p:cNvPr id="202" name="Google Shape;202;p28"/>
          <p:cNvSpPr txBox="1"/>
          <p:nvPr>
            <p:ph idx="9" type="body"/>
          </p:nvPr>
        </p:nvSpPr>
        <p:spPr>
          <a:xfrm>
            <a:off x="7983433" y="5109107"/>
            <a:ext cx="3050438" cy="917947"/>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cxnSp>
        <p:nvCxnSpPr>
          <p:cNvPr id="203" name="Google Shape;203;p28"/>
          <p:cNvCxnSpPr/>
          <p:nvPr/>
        </p:nvCxnSpPr>
        <p:spPr>
          <a:xfrm>
            <a:off x="4384245" y="2603500"/>
            <a:ext cx="1" cy="3461811"/>
          </a:xfrm>
          <a:prstGeom prst="straightConnector1">
            <a:avLst/>
          </a:prstGeom>
          <a:noFill/>
          <a:ln cap="flat" cmpd="sng" w="12700">
            <a:solidFill>
              <a:schemeClr val="dk1">
                <a:alpha val="40000"/>
              </a:schemeClr>
            </a:solidFill>
            <a:prstDash val="solid"/>
            <a:round/>
            <a:headEnd len="sm" w="sm" type="none"/>
            <a:tailEnd len="sm" w="sm" type="none"/>
          </a:ln>
        </p:spPr>
      </p:cxnSp>
      <p:cxnSp>
        <p:nvCxnSpPr>
          <p:cNvPr id="204" name="Google Shape;204;p28"/>
          <p:cNvCxnSpPr/>
          <p:nvPr/>
        </p:nvCxnSpPr>
        <p:spPr>
          <a:xfrm>
            <a:off x="7807352" y="2603500"/>
            <a:ext cx="0" cy="3461811"/>
          </a:xfrm>
          <a:prstGeom prst="straightConnector1">
            <a:avLst/>
          </a:prstGeom>
          <a:noFill/>
          <a:ln cap="flat" cmpd="sng" w="12700">
            <a:solidFill>
              <a:schemeClr val="dk1">
                <a:alpha val="40000"/>
              </a:schemeClr>
            </a:solidFill>
            <a:prstDash val="solid"/>
            <a:round/>
            <a:headEnd len="sm" w="sm" type="none"/>
            <a:tailEnd len="sm" w="sm" type="none"/>
          </a:ln>
        </p:spPr>
      </p:cxnSp>
      <p:sp>
        <p:nvSpPr>
          <p:cNvPr id="205" name="Google Shape;205;p28"/>
          <p:cNvSpPr txBox="1"/>
          <p:nvPr>
            <p:ph idx="10" type="dt"/>
          </p:nvPr>
        </p:nvSpPr>
        <p:spPr>
          <a:xfrm>
            <a:off x="10652760" y="6391656"/>
            <a:ext cx="990599" cy="3047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6" name="Google Shape;206;p28"/>
          <p:cNvSpPr txBox="1"/>
          <p:nvPr>
            <p:ph idx="11" type="ftr"/>
          </p:nvPr>
        </p:nvSpPr>
        <p:spPr>
          <a:xfrm>
            <a:off x="557784" y="6391656"/>
            <a:ext cx="3867912" cy="310896"/>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7" name="Google Shape;207;p28"/>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208" name="Shape 208"/>
        <p:cNvGrpSpPr/>
        <p:nvPr/>
      </p:nvGrpSpPr>
      <p:grpSpPr>
        <a:xfrm>
          <a:off x="0" y="0"/>
          <a:ext cx="0" cy="0"/>
          <a:chOff x="0" y="0"/>
          <a:chExt cx="0" cy="0"/>
        </a:xfrm>
      </p:grpSpPr>
      <p:sp>
        <p:nvSpPr>
          <p:cNvPr id="209" name="Google Shape;209;p29"/>
          <p:cNvSpPr txBox="1"/>
          <p:nvPr>
            <p:ph type="title"/>
          </p:nvPr>
        </p:nvSpPr>
        <p:spPr>
          <a:xfrm>
            <a:off x="1154954" y="973668"/>
            <a:ext cx="8825659" cy="70696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0" name="Google Shape;210;p29"/>
          <p:cNvSpPr txBox="1"/>
          <p:nvPr>
            <p:ph idx="1" type="body"/>
          </p:nvPr>
        </p:nvSpPr>
        <p:spPr>
          <a:xfrm rot="5400000">
            <a:off x="3855400" y="-105413"/>
            <a:ext cx="3424768" cy="8825659"/>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211" name="Google Shape;211;p29"/>
          <p:cNvSpPr txBox="1"/>
          <p:nvPr>
            <p:ph idx="10" type="dt"/>
          </p:nvPr>
        </p:nvSpPr>
        <p:spPr>
          <a:xfrm>
            <a:off x="10652760" y="6391656"/>
            <a:ext cx="990599" cy="3047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2" name="Google Shape;212;p29"/>
          <p:cNvSpPr txBox="1"/>
          <p:nvPr>
            <p:ph idx="11" type="ftr"/>
          </p:nvPr>
        </p:nvSpPr>
        <p:spPr>
          <a:xfrm>
            <a:off x="557784" y="6391656"/>
            <a:ext cx="3867912" cy="310896"/>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3" name="Google Shape;213;p29"/>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214" name="Shape 214"/>
        <p:cNvGrpSpPr/>
        <p:nvPr/>
      </p:nvGrpSpPr>
      <p:grpSpPr>
        <a:xfrm>
          <a:off x="0" y="0"/>
          <a:ext cx="0" cy="0"/>
          <a:chOff x="0" y="0"/>
          <a:chExt cx="0" cy="0"/>
        </a:xfrm>
      </p:grpSpPr>
      <p:grpSp>
        <p:nvGrpSpPr>
          <p:cNvPr id="215" name="Google Shape;215;p30"/>
          <p:cNvGrpSpPr/>
          <p:nvPr/>
        </p:nvGrpSpPr>
        <p:grpSpPr>
          <a:xfrm>
            <a:off x="-1588" y="0"/>
            <a:ext cx="12193588" cy="6861555"/>
            <a:chOff x="-1588" y="0"/>
            <a:chExt cx="12193588" cy="6861555"/>
          </a:xfrm>
        </p:grpSpPr>
        <p:sp>
          <p:nvSpPr>
            <p:cNvPr id="216" name="Google Shape;216;p30"/>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30"/>
            <p:cNvSpPr/>
            <p:nvPr/>
          </p:nvSpPr>
          <p:spPr>
            <a:xfrm>
              <a:off x="8761412" y="1828800"/>
              <a:ext cx="2819400" cy="2819400"/>
            </a:xfrm>
            <a:prstGeom prst="ellipse">
              <a:avLst/>
            </a:prstGeom>
            <a:gradFill>
              <a:gsLst>
                <a:gs pos="0">
                  <a:srgbClr val="5F9C9D">
                    <a:alpha val="6666"/>
                  </a:srgbClr>
                </a:gs>
                <a:gs pos="36000">
                  <a:srgbClr val="5F9C9D">
                    <a:alpha val="5882"/>
                  </a:srgbClr>
                </a:gs>
                <a:gs pos="69000">
                  <a:srgbClr val="5F9C9D">
                    <a:alpha val="0"/>
                  </a:srgbClr>
                </a:gs>
                <a:gs pos="100000">
                  <a:srgbClr val="5F9C9D">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30"/>
            <p:cNvSpPr/>
            <p:nvPr/>
          </p:nvSpPr>
          <p:spPr>
            <a:xfrm>
              <a:off x="8761412" y="5870955"/>
              <a:ext cx="990600" cy="990600"/>
            </a:xfrm>
            <a:prstGeom prst="ellipse">
              <a:avLst/>
            </a:prstGeom>
            <a:gradFill>
              <a:gsLst>
                <a:gs pos="0">
                  <a:srgbClr val="5F9C9D">
                    <a:alpha val="13725"/>
                  </a:srgbClr>
                </a:gs>
                <a:gs pos="36000">
                  <a:srgbClr val="5F9C9D">
                    <a:alpha val="6666"/>
                  </a:srgbClr>
                </a:gs>
                <a:gs pos="66000">
                  <a:srgbClr val="5F9C9D">
                    <a:alpha val="0"/>
                  </a:srgbClr>
                </a:gs>
                <a:gs pos="100000">
                  <a:srgbClr val="5F9C9D">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30"/>
            <p:cNvSpPr/>
            <p:nvPr/>
          </p:nvSpPr>
          <p:spPr>
            <a:xfrm>
              <a:off x="-1588" y="2667000"/>
              <a:ext cx="4191000" cy="4191000"/>
            </a:xfrm>
            <a:prstGeom prst="ellipse">
              <a:avLst/>
            </a:prstGeom>
            <a:gradFill>
              <a:gsLst>
                <a:gs pos="0">
                  <a:srgbClr val="5F9C9D">
                    <a:alpha val="10980"/>
                  </a:srgbClr>
                </a:gs>
                <a:gs pos="36000">
                  <a:srgbClr val="5F9C9D">
                    <a:alpha val="9803"/>
                  </a:srgbClr>
                </a:gs>
                <a:gs pos="75000">
                  <a:srgbClr val="5F9C9D">
                    <a:alpha val="0"/>
                  </a:srgbClr>
                </a:gs>
                <a:gs pos="100000">
                  <a:srgbClr val="5F9C9D">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30"/>
            <p:cNvSpPr/>
            <p:nvPr/>
          </p:nvSpPr>
          <p:spPr>
            <a:xfrm rot="5101749">
              <a:off x="6294738" y="4577737"/>
              <a:ext cx="3299407" cy="440924"/>
            </a:xfrm>
            <a:custGeom>
              <a:rect b="b" l="l" r="r" t="t"/>
              <a:pathLst>
                <a:path extrusionOk="0" h="5291" w="1000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30"/>
            <p:cNvSpPr/>
            <p:nvPr/>
          </p:nvSpPr>
          <p:spPr>
            <a:xfrm>
              <a:off x="414867" y="402165"/>
              <a:ext cx="6510866" cy="605367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30"/>
            <p:cNvSpPr/>
            <p:nvPr/>
          </p:nvSpPr>
          <p:spPr>
            <a:xfrm rot="5400000">
              <a:off x="4449232" y="2801721"/>
              <a:ext cx="6053670" cy="1254558"/>
            </a:xfrm>
            <a:custGeom>
              <a:rect b="b" l="l" r="r" t="t"/>
              <a:pathLst>
                <a:path extrusionOk="0" h="8000" w="10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lt1"/>
            </a:solidFill>
            <a:ln>
              <a:noFill/>
            </a:ln>
          </p:spPr>
        </p:sp>
        <p:sp>
          <p:nvSpPr>
            <p:cNvPr id="223" name="Google Shape;223;p30"/>
            <p:cNvSpPr/>
            <p:nvPr/>
          </p:nvSpPr>
          <p:spPr>
            <a:xfrm>
              <a:off x="0" y="1587"/>
              <a:ext cx="12192000" cy="6856413"/>
            </a:xfrm>
            <a:custGeom>
              <a:rect b="b" l="l" r="r" t="t"/>
              <a:pathLst>
                <a:path extrusionOk="0"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224" name="Google Shape;224;p30"/>
          <p:cNvSpPr txBox="1"/>
          <p:nvPr>
            <p:ph type="title"/>
          </p:nvPr>
        </p:nvSpPr>
        <p:spPr>
          <a:xfrm rot="5400000">
            <a:off x="6923244" y="2931978"/>
            <a:ext cx="4748591" cy="1441567"/>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5" name="Google Shape;225;p30"/>
          <p:cNvSpPr txBox="1"/>
          <p:nvPr>
            <p:ph idx="1" type="body"/>
          </p:nvPr>
        </p:nvSpPr>
        <p:spPr>
          <a:xfrm rot="5400000">
            <a:off x="1908671" y="524748"/>
            <a:ext cx="4748591" cy="6256025"/>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226" name="Google Shape;226;p30"/>
          <p:cNvSpPr txBox="1"/>
          <p:nvPr>
            <p:ph idx="10" type="dt"/>
          </p:nvPr>
        </p:nvSpPr>
        <p:spPr>
          <a:xfrm>
            <a:off x="10652760" y="6391656"/>
            <a:ext cx="990599" cy="3047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7" name="Google Shape;227;p30"/>
          <p:cNvSpPr txBox="1"/>
          <p:nvPr>
            <p:ph idx="11" type="ftr"/>
          </p:nvPr>
        </p:nvSpPr>
        <p:spPr>
          <a:xfrm>
            <a:off x="557784" y="6391656"/>
            <a:ext cx="3867912" cy="310896"/>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8" name="Google Shape;228;p30"/>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30"/>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3" name="Shape 33"/>
        <p:cNvGrpSpPr/>
        <p:nvPr/>
      </p:nvGrpSpPr>
      <p:grpSpPr>
        <a:xfrm>
          <a:off x="0" y="0"/>
          <a:ext cx="0" cy="0"/>
          <a:chOff x="0" y="0"/>
          <a:chExt cx="0" cy="0"/>
        </a:xfrm>
      </p:grpSpPr>
      <p:sp>
        <p:nvSpPr>
          <p:cNvPr id="34" name="Google Shape;34;p15"/>
          <p:cNvSpPr txBox="1"/>
          <p:nvPr>
            <p:ph type="title"/>
          </p:nvPr>
        </p:nvSpPr>
        <p:spPr>
          <a:xfrm>
            <a:off x="1154954" y="973669"/>
            <a:ext cx="8825659" cy="70696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5"/>
          <p:cNvSpPr txBox="1"/>
          <p:nvPr>
            <p:ph idx="1" type="body"/>
          </p:nvPr>
        </p:nvSpPr>
        <p:spPr>
          <a:xfrm>
            <a:off x="1154954" y="2603500"/>
            <a:ext cx="8825659" cy="3416300"/>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36" name="Google Shape;36;p15"/>
          <p:cNvSpPr txBox="1"/>
          <p:nvPr>
            <p:ph idx="10" type="dt"/>
          </p:nvPr>
        </p:nvSpPr>
        <p:spPr>
          <a:xfrm>
            <a:off x="10652760" y="6391656"/>
            <a:ext cx="990599" cy="3047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15"/>
          <p:cNvSpPr txBox="1"/>
          <p:nvPr>
            <p:ph idx="11" type="ftr"/>
          </p:nvPr>
        </p:nvSpPr>
        <p:spPr>
          <a:xfrm>
            <a:off x="557784" y="6391656"/>
            <a:ext cx="3867912" cy="310896"/>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b="1" sz="1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5"/>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9" name="Shape 39"/>
        <p:cNvGrpSpPr/>
        <p:nvPr/>
      </p:nvGrpSpPr>
      <p:grpSpPr>
        <a:xfrm>
          <a:off x="0" y="0"/>
          <a:ext cx="0" cy="0"/>
          <a:chOff x="0" y="0"/>
          <a:chExt cx="0" cy="0"/>
        </a:xfrm>
      </p:grpSpPr>
      <p:sp>
        <p:nvSpPr>
          <p:cNvPr id="40" name="Google Shape;40;p16"/>
          <p:cNvSpPr txBox="1"/>
          <p:nvPr>
            <p:ph type="title"/>
          </p:nvPr>
        </p:nvSpPr>
        <p:spPr>
          <a:xfrm>
            <a:off x="1152144" y="969264"/>
            <a:ext cx="8825659" cy="70408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16"/>
          <p:cNvSpPr txBox="1"/>
          <p:nvPr>
            <p:ph idx="10" type="dt"/>
          </p:nvPr>
        </p:nvSpPr>
        <p:spPr>
          <a:xfrm>
            <a:off x="10652760" y="6391656"/>
            <a:ext cx="990599" cy="3047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16"/>
          <p:cNvSpPr txBox="1"/>
          <p:nvPr>
            <p:ph idx="11" type="ftr"/>
          </p:nvPr>
        </p:nvSpPr>
        <p:spPr>
          <a:xfrm>
            <a:off x="557784" y="6391656"/>
            <a:ext cx="3867912" cy="310896"/>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6"/>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44" name="Shape 44"/>
        <p:cNvGrpSpPr/>
        <p:nvPr/>
      </p:nvGrpSpPr>
      <p:grpSpPr>
        <a:xfrm>
          <a:off x="0" y="0"/>
          <a:ext cx="0" cy="0"/>
          <a:chOff x="0" y="0"/>
          <a:chExt cx="0" cy="0"/>
        </a:xfrm>
      </p:grpSpPr>
      <p:grpSp>
        <p:nvGrpSpPr>
          <p:cNvPr id="45" name="Google Shape;45;p17"/>
          <p:cNvGrpSpPr/>
          <p:nvPr/>
        </p:nvGrpSpPr>
        <p:grpSpPr>
          <a:xfrm>
            <a:off x="-1588" y="0"/>
            <a:ext cx="12193588" cy="6861555"/>
            <a:chOff x="-1588" y="0"/>
            <a:chExt cx="12193588" cy="6861555"/>
          </a:xfrm>
        </p:grpSpPr>
        <p:sp>
          <p:nvSpPr>
            <p:cNvPr id="46" name="Google Shape;46;p17"/>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17"/>
            <p:cNvSpPr/>
            <p:nvPr/>
          </p:nvSpPr>
          <p:spPr>
            <a:xfrm>
              <a:off x="8761412" y="1828800"/>
              <a:ext cx="2819400" cy="2819400"/>
            </a:xfrm>
            <a:prstGeom prst="ellipse">
              <a:avLst/>
            </a:prstGeom>
            <a:gradFill>
              <a:gsLst>
                <a:gs pos="0">
                  <a:srgbClr val="5F9C9D">
                    <a:alpha val="6666"/>
                  </a:srgbClr>
                </a:gs>
                <a:gs pos="36000">
                  <a:srgbClr val="5F9C9D">
                    <a:alpha val="5882"/>
                  </a:srgbClr>
                </a:gs>
                <a:gs pos="69000">
                  <a:srgbClr val="5F9C9D">
                    <a:alpha val="0"/>
                  </a:srgbClr>
                </a:gs>
                <a:gs pos="100000">
                  <a:srgbClr val="5F9C9D">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17"/>
            <p:cNvSpPr/>
            <p:nvPr/>
          </p:nvSpPr>
          <p:spPr>
            <a:xfrm>
              <a:off x="8761412" y="5870955"/>
              <a:ext cx="990600" cy="990600"/>
            </a:xfrm>
            <a:prstGeom prst="ellipse">
              <a:avLst/>
            </a:prstGeom>
            <a:gradFill>
              <a:gsLst>
                <a:gs pos="0">
                  <a:srgbClr val="5F9C9D">
                    <a:alpha val="13725"/>
                  </a:srgbClr>
                </a:gs>
                <a:gs pos="36000">
                  <a:srgbClr val="5F9C9D">
                    <a:alpha val="6666"/>
                  </a:srgbClr>
                </a:gs>
                <a:gs pos="66000">
                  <a:srgbClr val="5F9C9D">
                    <a:alpha val="0"/>
                  </a:srgbClr>
                </a:gs>
                <a:gs pos="100000">
                  <a:srgbClr val="5F9C9D">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17"/>
            <p:cNvSpPr/>
            <p:nvPr/>
          </p:nvSpPr>
          <p:spPr>
            <a:xfrm>
              <a:off x="-1588" y="2667000"/>
              <a:ext cx="4191000" cy="4191000"/>
            </a:xfrm>
            <a:prstGeom prst="ellipse">
              <a:avLst/>
            </a:prstGeom>
            <a:gradFill>
              <a:gsLst>
                <a:gs pos="0">
                  <a:srgbClr val="5F9C9D">
                    <a:alpha val="10980"/>
                  </a:srgbClr>
                </a:gs>
                <a:gs pos="36000">
                  <a:srgbClr val="5F9C9D">
                    <a:alpha val="9803"/>
                  </a:srgbClr>
                </a:gs>
                <a:gs pos="75000">
                  <a:srgbClr val="5F9C9D">
                    <a:alpha val="0"/>
                  </a:srgbClr>
                </a:gs>
                <a:gs pos="100000">
                  <a:srgbClr val="5F9C9D">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7"/>
            <p:cNvSpPr/>
            <p:nvPr/>
          </p:nvSpPr>
          <p:spPr>
            <a:xfrm>
              <a:off x="7289800" y="402165"/>
              <a:ext cx="4478865" cy="605367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17"/>
            <p:cNvSpPr/>
            <p:nvPr/>
          </p:nvSpPr>
          <p:spPr>
            <a:xfrm rot="-5677511">
              <a:off x="4698352" y="1826078"/>
              <a:ext cx="3299407" cy="440924"/>
            </a:xfrm>
            <a:custGeom>
              <a:rect b="b" l="l" r="r" t="t"/>
              <a:pathLst>
                <a:path extrusionOk="0" h="5291" w="1000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7"/>
            <p:cNvSpPr/>
            <p:nvPr/>
          </p:nvSpPr>
          <p:spPr>
            <a:xfrm rot="-5400000">
              <a:off x="3787244" y="2801721"/>
              <a:ext cx="6053670" cy="1254558"/>
            </a:xfrm>
            <a:custGeom>
              <a:rect b="b" l="l" r="r" t="t"/>
              <a:pathLst>
                <a:path extrusionOk="0" h="8000" w="10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lt1"/>
            </a:solidFill>
            <a:ln>
              <a:noFill/>
            </a:ln>
          </p:spPr>
        </p:sp>
        <p:sp>
          <p:nvSpPr>
            <p:cNvPr id="53" name="Google Shape;53;p17"/>
            <p:cNvSpPr/>
            <p:nvPr/>
          </p:nvSpPr>
          <p:spPr>
            <a:xfrm>
              <a:off x="0" y="1587"/>
              <a:ext cx="12192000" cy="6856413"/>
            </a:xfrm>
            <a:custGeom>
              <a:rect b="b" l="l" r="r" t="t"/>
              <a:pathLst>
                <a:path extrusionOk="0"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54" name="Google Shape;54;p17"/>
          <p:cNvSpPr txBox="1"/>
          <p:nvPr>
            <p:ph type="title"/>
          </p:nvPr>
        </p:nvSpPr>
        <p:spPr>
          <a:xfrm>
            <a:off x="1154956" y="2679192"/>
            <a:ext cx="4343400" cy="22860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lt2"/>
              </a:buClr>
              <a:buSzPts val="4000"/>
              <a:buFont typeface="Century Gothic"/>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17"/>
          <p:cNvSpPr txBox="1"/>
          <p:nvPr>
            <p:ph idx="1" type="body"/>
          </p:nvPr>
        </p:nvSpPr>
        <p:spPr>
          <a:xfrm>
            <a:off x="6894576" y="2679192"/>
            <a:ext cx="3758184" cy="2286000"/>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600"/>
              <a:buNone/>
              <a:defRPr sz="2000" cap="none">
                <a:solidFill>
                  <a:schemeClr val="accent1"/>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56" name="Google Shape;56;p17"/>
          <p:cNvSpPr txBox="1"/>
          <p:nvPr>
            <p:ph idx="10" type="dt"/>
          </p:nvPr>
        </p:nvSpPr>
        <p:spPr>
          <a:xfrm>
            <a:off x="10652760" y="6391656"/>
            <a:ext cx="990599" cy="3047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17"/>
          <p:cNvSpPr txBox="1"/>
          <p:nvPr>
            <p:ph idx="11" type="ftr"/>
          </p:nvPr>
        </p:nvSpPr>
        <p:spPr>
          <a:xfrm>
            <a:off x="557784" y="6391656"/>
            <a:ext cx="3867912" cy="310896"/>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b="1" sz="1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17"/>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17"/>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60" name="Shape 60"/>
        <p:cNvGrpSpPr/>
        <p:nvPr/>
      </p:nvGrpSpPr>
      <p:grpSpPr>
        <a:xfrm>
          <a:off x="0" y="0"/>
          <a:ext cx="0" cy="0"/>
          <a:chOff x="0" y="0"/>
          <a:chExt cx="0" cy="0"/>
        </a:xfrm>
      </p:grpSpPr>
      <p:sp>
        <p:nvSpPr>
          <p:cNvPr id="61" name="Google Shape;61;p18"/>
          <p:cNvSpPr txBox="1"/>
          <p:nvPr>
            <p:ph type="title"/>
          </p:nvPr>
        </p:nvSpPr>
        <p:spPr>
          <a:xfrm>
            <a:off x="1154953" y="969264"/>
            <a:ext cx="8825659" cy="70408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18"/>
          <p:cNvSpPr txBox="1"/>
          <p:nvPr>
            <p:ph idx="1" type="body"/>
          </p:nvPr>
        </p:nvSpPr>
        <p:spPr>
          <a:xfrm>
            <a:off x="1154954" y="2603500"/>
            <a:ext cx="4828032" cy="3416301"/>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63" name="Google Shape;63;p18"/>
          <p:cNvSpPr txBox="1"/>
          <p:nvPr>
            <p:ph idx="2" type="body"/>
          </p:nvPr>
        </p:nvSpPr>
        <p:spPr>
          <a:xfrm>
            <a:off x="6208776" y="2603500"/>
            <a:ext cx="4828032" cy="3416300"/>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64" name="Google Shape;64;p18"/>
          <p:cNvSpPr txBox="1"/>
          <p:nvPr>
            <p:ph idx="10" type="dt"/>
          </p:nvPr>
        </p:nvSpPr>
        <p:spPr>
          <a:xfrm>
            <a:off x="10652760" y="6391656"/>
            <a:ext cx="990599" cy="3047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18"/>
          <p:cNvSpPr txBox="1"/>
          <p:nvPr>
            <p:ph idx="11" type="ftr"/>
          </p:nvPr>
        </p:nvSpPr>
        <p:spPr>
          <a:xfrm>
            <a:off x="557784" y="6391656"/>
            <a:ext cx="3867912" cy="310896"/>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8"/>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7" name="Shape 67"/>
        <p:cNvGrpSpPr/>
        <p:nvPr/>
      </p:nvGrpSpPr>
      <p:grpSpPr>
        <a:xfrm>
          <a:off x="0" y="0"/>
          <a:ext cx="0" cy="0"/>
          <a:chOff x="0" y="0"/>
          <a:chExt cx="0" cy="0"/>
        </a:xfrm>
      </p:grpSpPr>
      <p:sp>
        <p:nvSpPr>
          <p:cNvPr id="68" name="Google Shape;68;p19"/>
          <p:cNvSpPr txBox="1"/>
          <p:nvPr>
            <p:ph type="title"/>
          </p:nvPr>
        </p:nvSpPr>
        <p:spPr>
          <a:xfrm>
            <a:off x="1154954" y="969264"/>
            <a:ext cx="8825659" cy="70408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lt2"/>
              </a:buClr>
              <a:buSzPts val="3600"/>
              <a:buFont typeface="Century Gothic"/>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19"/>
          <p:cNvSpPr txBox="1"/>
          <p:nvPr>
            <p:ph idx="1" type="body"/>
          </p:nvPr>
        </p:nvSpPr>
        <p:spPr>
          <a:xfrm>
            <a:off x="1154954" y="2606040"/>
            <a:ext cx="4828032"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chemeClr val="accent1"/>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70" name="Google Shape;70;p19"/>
          <p:cNvSpPr txBox="1"/>
          <p:nvPr>
            <p:ph idx="2" type="body"/>
          </p:nvPr>
        </p:nvSpPr>
        <p:spPr>
          <a:xfrm>
            <a:off x="1154954" y="3198448"/>
            <a:ext cx="4828032" cy="2843784"/>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71" name="Google Shape;71;p19"/>
          <p:cNvSpPr txBox="1"/>
          <p:nvPr>
            <p:ph idx="3" type="body"/>
          </p:nvPr>
        </p:nvSpPr>
        <p:spPr>
          <a:xfrm>
            <a:off x="6208776" y="2606040"/>
            <a:ext cx="4828032"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chemeClr val="accent1"/>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72" name="Google Shape;72;p19"/>
          <p:cNvSpPr txBox="1"/>
          <p:nvPr>
            <p:ph idx="4" type="body"/>
          </p:nvPr>
        </p:nvSpPr>
        <p:spPr>
          <a:xfrm>
            <a:off x="6208711" y="3187921"/>
            <a:ext cx="4825160" cy="2854311"/>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73" name="Google Shape;73;p19"/>
          <p:cNvSpPr txBox="1"/>
          <p:nvPr>
            <p:ph idx="10" type="dt"/>
          </p:nvPr>
        </p:nvSpPr>
        <p:spPr>
          <a:xfrm>
            <a:off x="10652760" y="6391656"/>
            <a:ext cx="990599" cy="3047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9"/>
          <p:cNvSpPr txBox="1"/>
          <p:nvPr>
            <p:ph idx="11" type="ftr"/>
          </p:nvPr>
        </p:nvSpPr>
        <p:spPr>
          <a:xfrm>
            <a:off x="557784" y="6391656"/>
            <a:ext cx="3867912" cy="310896"/>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19"/>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76" name="Shape 76"/>
        <p:cNvGrpSpPr/>
        <p:nvPr/>
      </p:nvGrpSpPr>
      <p:grpSpPr>
        <a:xfrm>
          <a:off x="0" y="0"/>
          <a:ext cx="0" cy="0"/>
          <a:chOff x="0" y="0"/>
          <a:chExt cx="0" cy="0"/>
        </a:xfrm>
      </p:grpSpPr>
      <p:sp>
        <p:nvSpPr>
          <p:cNvPr id="77" name="Google Shape;77;p20"/>
          <p:cNvSpPr txBox="1"/>
          <p:nvPr>
            <p:ph idx="10" type="dt"/>
          </p:nvPr>
        </p:nvSpPr>
        <p:spPr>
          <a:xfrm>
            <a:off x="10652760" y="6391656"/>
            <a:ext cx="990599" cy="3047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0"/>
          <p:cNvSpPr txBox="1"/>
          <p:nvPr>
            <p:ph idx="11" type="ftr"/>
          </p:nvPr>
        </p:nvSpPr>
        <p:spPr>
          <a:xfrm>
            <a:off x="557784" y="6391656"/>
            <a:ext cx="3867912" cy="310896"/>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0"/>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20"/>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81" name="Shape 81"/>
        <p:cNvGrpSpPr/>
        <p:nvPr/>
      </p:nvGrpSpPr>
      <p:grpSpPr>
        <a:xfrm>
          <a:off x="0" y="0"/>
          <a:ext cx="0" cy="0"/>
          <a:chOff x="0" y="0"/>
          <a:chExt cx="0" cy="0"/>
        </a:xfrm>
      </p:grpSpPr>
      <p:grpSp>
        <p:nvGrpSpPr>
          <p:cNvPr id="82" name="Google Shape;82;p21"/>
          <p:cNvGrpSpPr/>
          <p:nvPr/>
        </p:nvGrpSpPr>
        <p:grpSpPr>
          <a:xfrm>
            <a:off x="-1588" y="0"/>
            <a:ext cx="12193588" cy="6861555"/>
            <a:chOff x="-1588" y="0"/>
            <a:chExt cx="12193588" cy="6861555"/>
          </a:xfrm>
        </p:grpSpPr>
        <p:sp>
          <p:nvSpPr>
            <p:cNvPr id="83" name="Google Shape;83;p21"/>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21"/>
            <p:cNvSpPr/>
            <p:nvPr/>
          </p:nvSpPr>
          <p:spPr>
            <a:xfrm>
              <a:off x="8761412" y="1828800"/>
              <a:ext cx="2819400" cy="2819400"/>
            </a:xfrm>
            <a:prstGeom prst="ellipse">
              <a:avLst/>
            </a:prstGeom>
            <a:gradFill>
              <a:gsLst>
                <a:gs pos="0">
                  <a:srgbClr val="5F9C9D">
                    <a:alpha val="6666"/>
                  </a:srgbClr>
                </a:gs>
                <a:gs pos="36000">
                  <a:srgbClr val="5F9C9D">
                    <a:alpha val="5882"/>
                  </a:srgbClr>
                </a:gs>
                <a:gs pos="69000">
                  <a:srgbClr val="5F9C9D">
                    <a:alpha val="0"/>
                  </a:srgbClr>
                </a:gs>
                <a:gs pos="100000">
                  <a:srgbClr val="5F9C9D">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21"/>
            <p:cNvSpPr/>
            <p:nvPr/>
          </p:nvSpPr>
          <p:spPr>
            <a:xfrm>
              <a:off x="8761412" y="5870955"/>
              <a:ext cx="990600" cy="990600"/>
            </a:xfrm>
            <a:prstGeom prst="ellipse">
              <a:avLst/>
            </a:prstGeom>
            <a:gradFill>
              <a:gsLst>
                <a:gs pos="0">
                  <a:srgbClr val="5F9C9D">
                    <a:alpha val="13725"/>
                  </a:srgbClr>
                </a:gs>
                <a:gs pos="36000">
                  <a:srgbClr val="5F9C9D">
                    <a:alpha val="6666"/>
                  </a:srgbClr>
                </a:gs>
                <a:gs pos="66000">
                  <a:srgbClr val="5F9C9D">
                    <a:alpha val="0"/>
                  </a:srgbClr>
                </a:gs>
                <a:gs pos="100000">
                  <a:srgbClr val="5F9C9D">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21"/>
            <p:cNvSpPr/>
            <p:nvPr/>
          </p:nvSpPr>
          <p:spPr>
            <a:xfrm>
              <a:off x="-1588" y="2667000"/>
              <a:ext cx="4191000" cy="4191000"/>
            </a:xfrm>
            <a:prstGeom prst="ellipse">
              <a:avLst/>
            </a:prstGeom>
            <a:gradFill>
              <a:gsLst>
                <a:gs pos="0">
                  <a:srgbClr val="5F9C9D">
                    <a:alpha val="10980"/>
                  </a:srgbClr>
                </a:gs>
                <a:gs pos="36000">
                  <a:srgbClr val="5F9C9D">
                    <a:alpha val="9803"/>
                  </a:srgbClr>
                </a:gs>
                <a:gs pos="75000">
                  <a:srgbClr val="5F9C9D">
                    <a:alpha val="0"/>
                  </a:srgbClr>
                </a:gs>
                <a:gs pos="100000">
                  <a:srgbClr val="5F9C9D">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21"/>
            <p:cNvSpPr/>
            <p:nvPr/>
          </p:nvSpPr>
          <p:spPr>
            <a:xfrm>
              <a:off x="5713412" y="402165"/>
              <a:ext cx="6055253" cy="605367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1"/>
            <p:cNvSpPr/>
            <p:nvPr/>
          </p:nvSpPr>
          <p:spPr>
            <a:xfrm rot="-5400000">
              <a:off x="2229377" y="2801721"/>
              <a:ext cx="6053670" cy="1254558"/>
            </a:xfrm>
            <a:custGeom>
              <a:rect b="b" l="l" r="r" t="t"/>
              <a:pathLst>
                <a:path extrusionOk="0" h="8000" w="10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lt1"/>
            </a:solidFill>
            <a:ln>
              <a:noFill/>
            </a:ln>
          </p:spPr>
        </p:sp>
        <p:sp>
          <p:nvSpPr>
            <p:cNvPr id="89" name="Google Shape;89;p21"/>
            <p:cNvSpPr/>
            <p:nvPr/>
          </p:nvSpPr>
          <p:spPr>
            <a:xfrm rot="-5677511">
              <a:off x="3140485" y="1826078"/>
              <a:ext cx="3299407" cy="440924"/>
            </a:xfrm>
            <a:custGeom>
              <a:rect b="b" l="l" r="r" t="t"/>
              <a:pathLst>
                <a:path extrusionOk="0" h="5291" w="1000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21"/>
            <p:cNvSpPr/>
            <p:nvPr/>
          </p:nvSpPr>
          <p:spPr>
            <a:xfrm>
              <a:off x="0" y="1587"/>
              <a:ext cx="12192000" cy="6856413"/>
            </a:xfrm>
            <a:custGeom>
              <a:rect b="b" l="l" r="r" t="t"/>
              <a:pathLst>
                <a:path extrusionOk="0"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91" name="Google Shape;91;p21"/>
          <p:cNvSpPr txBox="1"/>
          <p:nvPr>
            <p:ph type="title"/>
          </p:nvPr>
        </p:nvSpPr>
        <p:spPr>
          <a:xfrm>
            <a:off x="1154953" y="1298448"/>
            <a:ext cx="2793159" cy="1597152"/>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2"/>
              </a:buClr>
              <a:buSzPts val="2400"/>
              <a:buFont typeface="Century Gothic"/>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21"/>
          <p:cNvSpPr txBox="1"/>
          <p:nvPr>
            <p:ph idx="1" type="body"/>
          </p:nvPr>
        </p:nvSpPr>
        <p:spPr>
          <a:xfrm>
            <a:off x="5779008" y="1447800"/>
            <a:ext cx="5195997" cy="4572000"/>
          </a:xfrm>
          <a:prstGeom prst="rect">
            <a:avLst/>
          </a:prstGeom>
          <a:noFill/>
          <a:ln>
            <a:noFill/>
          </a:ln>
        </p:spPr>
        <p:txBody>
          <a:bodyPr anchorCtr="0" anchor="ctr"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93" name="Google Shape;93;p21"/>
          <p:cNvSpPr txBox="1"/>
          <p:nvPr>
            <p:ph idx="2" type="body"/>
          </p:nvPr>
        </p:nvSpPr>
        <p:spPr>
          <a:xfrm>
            <a:off x="1154953" y="3129280"/>
            <a:ext cx="2793159" cy="2895599"/>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solidFill>
                  <a:srgbClr val="86D1D8"/>
                </a:solidFill>
              </a:defRPr>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94" name="Google Shape;94;p21"/>
          <p:cNvSpPr txBox="1"/>
          <p:nvPr>
            <p:ph idx="10" type="dt"/>
          </p:nvPr>
        </p:nvSpPr>
        <p:spPr>
          <a:xfrm>
            <a:off x="10652760" y="6391656"/>
            <a:ext cx="990599" cy="3047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21"/>
          <p:cNvSpPr txBox="1"/>
          <p:nvPr>
            <p:ph idx="11" type="ftr"/>
          </p:nvPr>
        </p:nvSpPr>
        <p:spPr>
          <a:xfrm>
            <a:off x="557784" y="6391656"/>
            <a:ext cx="3867912" cy="310896"/>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21"/>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21"/>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98" name="Shape 98"/>
        <p:cNvGrpSpPr/>
        <p:nvPr/>
      </p:nvGrpSpPr>
      <p:grpSpPr>
        <a:xfrm>
          <a:off x="0" y="0"/>
          <a:ext cx="0" cy="0"/>
          <a:chOff x="0" y="0"/>
          <a:chExt cx="0" cy="0"/>
        </a:xfrm>
      </p:grpSpPr>
      <p:grpSp>
        <p:nvGrpSpPr>
          <p:cNvPr id="99" name="Google Shape;99;p22"/>
          <p:cNvGrpSpPr/>
          <p:nvPr/>
        </p:nvGrpSpPr>
        <p:grpSpPr>
          <a:xfrm>
            <a:off x="-1588" y="0"/>
            <a:ext cx="12193588" cy="6861555"/>
            <a:chOff x="-1588" y="0"/>
            <a:chExt cx="12193588" cy="6861555"/>
          </a:xfrm>
        </p:grpSpPr>
        <p:sp>
          <p:nvSpPr>
            <p:cNvPr id="100" name="Google Shape;100;p22"/>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22"/>
            <p:cNvSpPr/>
            <p:nvPr/>
          </p:nvSpPr>
          <p:spPr>
            <a:xfrm>
              <a:off x="8761412" y="1828800"/>
              <a:ext cx="2819400" cy="2819400"/>
            </a:xfrm>
            <a:prstGeom prst="ellipse">
              <a:avLst/>
            </a:prstGeom>
            <a:gradFill>
              <a:gsLst>
                <a:gs pos="0">
                  <a:srgbClr val="5F9C9D">
                    <a:alpha val="6666"/>
                  </a:srgbClr>
                </a:gs>
                <a:gs pos="36000">
                  <a:srgbClr val="5F9C9D">
                    <a:alpha val="5882"/>
                  </a:srgbClr>
                </a:gs>
                <a:gs pos="69000">
                  <a:srgbClr val="5F9C9D">
                    <a:alpha val="0"/>
                  </a:srgbClr>
                </a:gs>
                <a:gs pos="100000">
                  <a:srgbClr val="5F9C9D">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22"/>
            <p:cNvSpPr/>
            <p:nvPr/>
          </p:nvSpPr>
          <p:spPr>
            <a:xfrm>
              <a:off x="8761412" y="5870955"/>
              <a:ext cx="990600" cy="990600"/>
            </a:xfrm>
            <a:prstGeom prst="ellipse">
              <a:avLst/>
            </a:prstGeom>
            <a:gradFill>
              <a:gsLst>
                <a:gs pos="0">
                  <a:srgbClr val="5F9C9D">
                    <a:alpha val="13725"/>
                  </a:srgbClr>
                </a:gs>
                <a:gs pos="36000">
                  <a:srgbClr val="5F9C9D">
                    <a:alpha val="6666"/>
                  </a:srgbClr>
                </a:gs>
                <a:gs pos="66000">
                  <a:srgbClr val="5F9C9D">
                    <a:alpha val="0"/>
                  </a:srgbClr>
                </a:gs>
                <a:gs pos="100000">
                  <a:srgbClr val="5F9C9D">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22"/>
            <p:cNvSpPr/>
            <p:nvPr/>
          </p:nvSpPr>
          <p:spPr>
            <a:xfrm>
              <a:off x="-1588" y="2667000"/>
              <a:ext cx="4191000" cy="4191000"/>
            </a:xfrm>
            <a:prstGeom prst="ellipse">
              <a:avLst/>
            </a:prstGeom>
            <a:gradFill>
              <a:gsLst>
                <a:gs pos="0">
                  <a:srgbClr val="5F9C9D">
                    <a:alpha val="10980"/>
                  </a:srgbClr>
                </a:gs>
                <a:gs pos="36000">
                  <a:srgbClr val="5F9C9D">
                    <a:alpha val="9803"/>
                  </a:srgbClr>
                </a:gs>
                <a:gs pos="75000">
                  <a:srgbClr val="5F9C9D">
                    <a:alpha val="0"/>
                  </a:srgbClr>
                </a:gs>
                <a:gs pos="100000">
                  <a:srgbClr val="5F9C9D">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22"/>
            <p:cNvSpPr/>
            <p:nvPr/>
          </p:nvSpPr>
          <p:spPr>
            <a:xfrm>
              <a:off x="6172200" y="402165"/>
              <a:ext cx="5596465" cy="605367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22"/>
            <p:cNvSpPr/>
            <p:nvPr/>
          </p:nvSpPr>
          <p:spPr>
            <a:xfrm rot="-5400000">
              <a:off x="3295432" y="2801721"/>
              <a:ext cx="6053670" cy="1254558"/>
            </a:xfrm>
            <a:custGeom>
              <a:rect b="b" l="l" r="r" t="t"/>
              <a:pathLst>
                <a:path extrusionOk="0" h="8000" w="10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lt1"/>
            </a:solidFill>
            <a:ln>
              <a:noFill/>
            </a:ln>
          </p:spPr>
        </p:sp>
        <p:sp>
          <p:nvSpPr>
            <p:cNvPr id="106" name="Google Shape;106;p22"/>
            <p:cNvSpPr/>
            <p:nvPr/>
          </p:nvSpPr>
          <p:spPr>
            <a:xfrm rot="-5677511">
              <a:off x="4203594" y="1826078"/>
              <a:ext cx="3299407" cy="440924"/>
            </a:xfrm>
            <a:custGeom>
              <a:rect b="b" l="l" r="r" t="t"/>
              <a:pathLst>
                <a:path extrusionOk="0" h="5291" w="1000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22"/>
            <p:cNvSpPr/>
            <p:nvPr/>
          </p:nvSpPr>
          <p:spPr>
            <a:xfrm>
              <a:off x="0" y="1587"/>
              <a:ext cx="12192000" cy="6856413"/>
            </a:xfrm>
            <a:custGeom>
              <a:rect b="b" l="l" r="r" t="t"/>
              <a:pathLst>
                <a:path extrusionOk="0"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108" name="Google Shape;108;p22"/>
          <p:cNvSpPr txBox="1"/>
          <p:nvPr>
            <p:ph type="title"/>
          </p:nvPr>
        </p:nvSpPr>
        <p:spPr>
          <a:xfrm>
            <a:off x="1153907" y="1693332"/>
            <a:ext cx="3860259" cy="173566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2"/>
              </a:buClr>
              <a:buSzPts val="3600"/>
              <a:buFont typeface="Century Gothic"/>
              <a:buNone/>
              <a:defRPr b="0" sz="36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9" name="Google Shape;109;p22"/>
          <p:cNvSpPr/>
          <p:nvPr>
            <p:ph idx="2" type="pic"/>
          </p:nvPr>
        </p:nvSpPr>
        <p:spPr>
          <a:xfrm>
            <a:off x="6547870" y="1143000"/>
            <a:ext cx="3227193" cy="4572000"/>
          </a:xfrm>
          <a:prstGeom prst="roundRect">
            <a:avLst>
              <a:gd fmla="val 1858" name="adj"/>
            </a:avLst>
          </a:prstGeom>
          <a:noFill/>
          <a:ln>
            <a:noFill/>
          </a:ln>
          <a:effectLst>
            <a:outerShdw blurRad="50800" rotWithShape="0" algn="tl" dir="5400000" dist="50800">
              <a:srgbClr val="000000">
                <a:alpha val="42745"/>
              </a:srgbClr>
            </a:outerShdw>
          </a:effectLst>
        </p:spPr>
        <p:txBody>
          <a:bodyPr anchorCtr="0" anchor="t" bIns="45700" lIns="91425" spcFirstLastPara="1" rIns="91425" wrap="square" tIns="45700">
            <a:normAutofit/>
          </a:bodyPr>
          <a:lstStyle>
            <a:lvl1pPr lvl="0" marR="0" rtl="0" algn="ctr">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1pPr>
            <a:lvl2pPr lvl="1"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2pPr>
            <a:lvl3pPr lvl="2"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3pPr>
            <a:lvl4pPr lvl="3"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4pPr>
            <a:lvl5pPr lvl="4"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5pPr>
            <a:lvl6pPr lvl="5"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6pPr>
            <a:lvl7pPr lvl="6"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7pPr>
            <a:lvl8pPr lvl="7"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8pPr>
            <a:lvl9pPr lvl="8"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9pPr>
          </a:lstStyle>
          <a:p/>
        </p:txBody>
      </p:sp>
      <p:sp>
        <p:nvSpPr>
          <p:cNvPr id="110" name="Google Shape;110;p22"/>
          <p:cNvSpPr txBox="1"/>
          <p:nvPr>
            <p:ph idx="1" type="body"/>
          </p:nvPr>
        </p:nvSpPr>
        <p:spPr>
          <a:xfrm>
            <a:off x="1154955" y="3657600"/>
            <a:ext cx="3859212" cy="1371600"/>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solidFill>
                  <a:srgbClr val="86D1D8"/>
                </a:solidFill>
              </a:defRPr>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111" name="Google Shape;111;p22"/>
          <p:cNvSpPr txBox="1"/>
          <p:nvPr>
            <p:ph idx="10" type="dt"/>
          </p:nvPr>
        </p:nvSpPr>
        <p:spPr>
          <a:xfrm>
            <a:off x="10652760" y="6391656"/>
            <a:ext cx="990599" cy="3047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2" name="Google Shape;112;p22"/>
          <p:cNvSpPr txBox="1"/>
          <p:nvPr>
            <p:ph idx="11" type="ftr"/>
          </p:nvPr>
        </p:nvSpPr>
        <p:spPr>
          <a:xfrm>
            <a:off x="557784" y="6391656"/>
            <a:ext cx="3867912" cy="310896"/>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22"/>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22"/>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theme" Target="../theme/theme2.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grpSp>
        <p:nvGrpSpPr>
          <p:cNvPr id="6" name="Google Shape;6;p13"/>
          <p:cNvGrpSpPr/>
          <p:nvPr/>
        </p:nvGrpSpPr>
        <p:grpSpPr>
          <a:xfrm>
            <a:off x="-1588" y="0"/>
            <a:ext cx="12193588" cy="6861555"/>
            <a:chOff x="-1588" y="0"/>
            <a:chExt cx="12193588" cy="6861555"/>
          </a:xfrm>
        </p:grpSpPr>
        <p:sp>
          <p:nvSpPr>
            <p:cNvPr id="7" name="Google Shape;7;p13"/>
            <p:cNvSpPr/>
            <p:nvPr/>
          </p:nvSpPr>
          <p:spPr>
            <a:xfrm>
              <a:off x="0" y="0"/>
              <a:ext cx="12192000" cy="6858000"/>
            </a:xfrm>
            <a:prstGeom prst="rect">
              <a:avLst/>
            </a:prstGeom>
            <a:blipFill rotWithShape="1">
              <a:blip r:embed="rId1">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 name="Google Shape;8;p13"/>
            <p:cNvSpPr/>
            <p:nvPr/>
          </p:nvSpPr>
          <p:spPr>
            <a:xfrm>
              <a:off x="8761412" y="1828800"/>
              <a:ext cx="2819400" cy="2819400"/>
            </a:xfrm>
            <a:prstGeom prst="ellipse">
              <a:avLst/>
            </a:prstGeom>
            <a:gradFill>
              <a:gsLst>
                <a:gs pos="0">
                  <a:srgbClr val="5F9C9D">
                    <a:alpha val="6666"/>
                  </a:srgbClr>
                </a:gs>
                <a:gs pos="36000">
                  <a:srgbClr val="5F9C9D">
                    <a:alpha val="5882"/>
                  </a:srgbClr>
                </a:gs>
                <a:gs pos="69000">
                  <a:srgbClr val="5F9C9D">
                    <a:alpha val="0"/>
                  </a:srgbClr>
                </a:gs>
                <a:gs pos="100000">
                  <a:srgbClr val="5F9C9D">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 name="Google Shape;9;p13"/>
            <p:cNvSpPr/>
            <p:nvPr/>
          </p:nvSpPr>
          <p:spPr>
            <a:xfrm>
              <a:off x="8761412" y="5870955"/>
              <a:ext cx="990600" cy="990600"/>
            </a:xfrm>
            <a:prstGeom prst="ellipse">
              <a:avLst/>
            </a:prstGeom>
            <a:gradFill>
              <a:gsLst>
                <a:gs pos="0">
                  <a:srgbClr val="5F9C9D">
                    <a:alpha val="13725"/>
                  </a:srgbClr>
                </a:gs>
                <a:gs pos="36000">
                  <a:srgbClr val="5F9C9D">
                    <a:alpha val="6666"/>
                  </a:srgbClr>
                </a:gs>
                <a:gs pos="66000">
                  <a:srgbClr val="5F9C9D">
                    <a:alpha val="0"/>
                  </a:srgbClr>
                </a:gs>
                <a:gs pos="100000">
                  <a:srgbClr val="5F9C9D">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 name="Google Shape;10;p13"/>
            <p:cNvSpPr/>
            <p:nvPr/>
          </p:nvSpPr>
          <p:spPr>
            <a:xfrm>
              <a:off x="-1588" y="2667000"/>
              <a:ext cx="4191000" cy="4191000"/>
            </a:xfrm>
            <a:prstGeom prst="ellipse">
              <a:avLst/>
            </a:prstGeom>
            <a:gradFill>
              <a:gsLst>
                <a:gs pos="0">
                  <a:srgbClr val="5F9C9D">
                    <a:alpha val="10980"/>
                  </a:srgbClr>
                </a:gs>
                <a:gs pos="36000">
                  <a:srgbClr val="5F9C9D">
                    <a:alpha val="9803"/>
                  </a:srgbClr>
                </a:gs>
                <a:gs pos="75000">
                  <a:srgbClr val="5F9C9D">
                    <a:alpha val="0"/>
                  </a:srgbClr>
                </a:gs>
                <a:gs pos="100000">
                  <a:srgbClr val="5F9C9D">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13"/>
            <p:cNvSpPr/>
            <p:nvPr/>
          </p:nvSpPr>
          <p:spPr>
            <a:xfrm rot="-589932">
              <a:off x="8490951" y="1797517"/>
              <a:ext cx="3299407" cy="440924"/>
            </a:xfrm>
            <a:custGeom>
              <a:rect b="b" l="l" r="r" t="t"/>
              <a:pathLst>
                <a:path extrusionOk="0" h="5291" w="1000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13"/>
            <p:cNvSpPr/>
            <p:nvPr/>
          </p:nvSpPr>
          <p:spPr>
            <a:xfrm>
              <a:off x="459506" y="1866405"/>
              <a:ext cx="11277600" cy="4533900"/>
            </a:xfrm>
            <a:custGeom>
              <a:rect b="b" l="l" r="r" t="t"/>
              <a:pathLst>
                <a:path extrusionOk="0" h="2856" w="7104">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lt1"/>
            </a:solidFill>
            <a:ln>
              <a:noFill/>
            </a:ln>
          </p:spPr>
        </p:sp>
        <p:sp>
          <p:nvSpPr>
            <p:cNvPr id="13" name="Google Shape;13;p13"/>
            <p:cNvSpPr/>
            <p:nvPr/>
          </p:nvSpPr>
          <p:spPr>
            <a:xfrm>
              <a:off x="0" y="1587"/>
              <a:ext cx="12192000" cy="6856413"/>
            </a:xfrm>
            <a:custGeom>
              <a:rect b="b" l="l" r="r" t="t"/>
              <a:pathLst>
                <a:path extrusionOk="0"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14" name="Google Shape;14;p13"/>
          <p:cNvSpPr txBox="1"/>
          <p:nvPr>
            <p:ph type="title"/>
          </p:nvPr>
        </p:nvSpPr>
        <p:spPr>
          <a:xfrm>
            <a:off x="1154954" y="973668"/>
            <a:ext cx="8761413" cy="706964"/>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Clr>
                <a:schemeClr val="lt2"/>
              </a:buClr>
              <a:buSzPts val="3600"/>
              <a:buFont typeface="Century Gothic"/>
              <a:buNone/>
              <a:defRPr b="0" i="0" sz="3600" u="none" cap="none" strike="noStrike">
                <a:solidFill>
                  <a:schemeClr val="lt2"/>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15" name="Google Shape;15;p13"/>
          <p:cNvSpPr txBox="1"/>
          <p:nvPr>
            <p:ph idx="1" type="body"/>
          </p:nvPr>
        </p:nvSpPr>
        <p:spPr>
          <a:xfrm>
            <a:off x="1154954" y="2603500"/>
            <a:ext cx="8761413" cy="3416300"/>
          </a:xfrm>
          <a:prstGeom prst="rect">
            <a:avLst/>
          </a:prstGeom>
          <a:noFill/>
          <a:ln>
            <a:noFill/>
          </a:ln>
        </p:spPr>
        <p:txBody>
          <a:bodyPr anchorCtr="0" anchor="t" bIns="45700" lIns="91425" spcFirstLastPara="1" rIns="91425" wrap="square" tIns="45700">
            <a:normAutofit/>
          </a:bodyPr>
          <a:lstStyle>
            <a:lvl1pPr indent="-320040" lvl="0" marL="457200" marR="0" rtl="0" algn="l">
              <a:spcBef>
                <a:spcPts val="1000"/>
              </a:spcBef>
              <a:spcAft>
                <a:spcPts val="0"/>
              </a:spcAft>
              <a:buClr>
                <a:schemeClr val="accent1"/>
              </a:buClr>
              <a:buSzPts val="1440"/>
              <a:buFont typeface="Noto Sans Symbols"/>
              <a:buChar char="►"/>
              <a:defRPr b="0" i="0" sz="1800" u="none" cap="none" strike="noStrike">
                <a:solidFill>
                  <a:srgbClr val="3F3F3F"/>
                </a:solidFill>
                <a:latin typeface="Century Gothic"/>
                <a:ea typeface="Century Gothic"/>
                <a:cs typeface="Century Gothic"/>
                <a:sym typeface="Century Gothic"/>
              </a:defRPr>
            </a:lvl1pPr>
            <a:lvl2pPr indent="-309880" lvl="1" marL="914400" marR="0" rtl="0" algn="l">
              <a:spcBef>
                <a:spcPts val="1000"/>
              </a:spcBef>
              <a:spcAft>
                <a:spcPts val="0"/>
              </a:spcAft>
              <a:buClr>
                <a:schemeClr val="accent1"/>
              </a:buClr>
              <a:buSzPts val="1280"/>
              <a:buFont typeface="Noto Sans Symbols"/>
              <a:buChar char="►"/>
              <a:defRPr b="0" i="0" sz="1600" u="none" cap="none" strike="noStrike">
                <a:solidFill>
                  <a:srgbClr val="3F3F3F"/>
                </a:solidFill>
                <a:latin typeface="Century Gothic"/>
                <a:ea typeface="Century Gothic"/>
                <a:cs typeface="Century Gothic"/>
                <a:sym typeface="Century Gothic"/>
              </a:defRPr>
            </a:lvl2pPr>
            <a:lvl3pPr indent="-299719" lvl="2" marL="1371600" marR="0" rtl="0" algn="l">
              <a:spcBef>
                <a:spcPts val="1000"/>
              </a:spcBef>
              <a:spcAft>
                <a:spcPts val="0"/>
              </a:spcAft>
              <a:buClr>
                <a:schemeClr val="accent1"/>
              </a:buClr>
              <a:buSzPts val="1120"/>
              <a:buFont typeface="Noto Sans Symbols"/>
              <a:buChar char="►"/>
              <a:defRPr b="0" i="0" sz="1400" u="none" cap="none" strike="noStrike">
                <a:solidFill>
                  <a:srgbClr val="3F3F3F"/>
                </a:solidFill>
                <a:latin typeface="Century Gothic"/>
                <a:ea typeface="Century Gothic"/>
                <a:cs typeface="Century Gothic"/>
                <a:sym typeface="Century Gothic"/>
              </a:defRPr>
            </a:lvl3pPr>
            <a:lvl4pPr indent="-289560" lvl="3" marL="1828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4pPr>
            <a:lvl5pPr indent="-289560" lvl="4" marL="22860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5pPr>
            <a:lvl6pPr indent="-289560" lvl="5" marL="27432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6pPr>
            <a:lvl7pPr indent="-289560" lvl="6" marL="32004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7pPr>
            <a:lvl8pPr indent="-289559" lvl="7" marL="36576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8pPr>
            <a:lvl9pPr indent="-289559" lvl="8" marL="4114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9pPr>
          </a:lstStyle>
          <a:p/>
        </p:txBody>
      </p:sp>
      <p:sp>
        <p:nvSpPr>
          <p:cNvPr id="16" name="Google Shape;16;p13"/>
          <p:cNvSpPr txBox="1"/>
          <p:nvPr>
            <p:ph idx="10" type="dt"/>
          </p:nvPr>
        </p:nvSpPr>
        <p:spPr>
          <a:xfrm>
            <a:off x="10652760" y="6391656"/>
            <a:ext cx="990599" cy="304799"/>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1" i="0" sz="1000" u="none" cap="none" strike="noStrike">
                <a:solidFill>
                  <a:schemeClr val="accen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17" name="Google Shape;17;p13"/>
          <p:cNvSpPr txBox="1"/>
          <p:nvPr>
            <p:ph idx="11" type="ftr"/>
          </p:nvPr>
        </p:nvSpPr>
        <p:spPr>
          <a:xfrm>
            <a:off x="557784" y="6391656"/>
            <a:ext cx="3867912" cy="310896"/>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1" i="0" sz="1000" u="none" cap="none" strike="noStrike">
                <a:solidFill>
                  <a:schemeClr val="accen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18" name="Google Shape;18;p13"/>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13"/>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rtl="0" algn="ctr">
              <a:spcBef>
                <a:spcPts val="0"/>
              </a:spcBef>
              <a:buNone/>
              <a:defRPr b="0" i="0" sz="2800" u="none" cap="none" strike="noStrike">
                <a:solidFill>
                  <a:schemeClr val="lt1"/>
                </a:solidFill>
                <a:latin typeface="Century Gothic"/>
                <a:ea typeface="Century Gothic"/>
                <a:cs typeface="Century Gothic"/>
                <a:sym typeface="Century Gothic"/>
              </a:defRPr>
            </a:lvl1pPr>
            <a:lvl2pPr indent="0" lvl="1" marL="0" marR="0" rtl="0" algn="ctr">
              <a:spcBef>
                <a:spcPts val="0"/>
              </a:spcBef>
              <a:buNone/>
              <a:defRPr b="0" i="0" sz="2800" u="none" cap="none" strike="noStrike">
                <a:solidFill>
                  <a:schemeClr val="lt1"/>
                </a:solidFill>
                <a:latin typeface="Century Gothic"/>
                <a:ea typeface="Century Gothic"/>
                <a:cs typeface="Century Gothic"/>
                <a:sym typeface="Century Gothic"/>
              </a:defRPr>
            </a:lvl2pPr>
            <a:lvl3pPr indent="0" lvl="2" marL="0" marR="0" rtl="0" algn="ctr">
              <a:spcBef>
                <a:spcPts val="0"/>
              </a:spcBef>
              <a:buNone/>
              <a:defRPr b="0" i="0" sz="2800" u="none" cap="none" strike="noStrike">
                <a:solidFill>
                  <a:schemeClr val="lt1"/>
                </a:solidFill>
                <a:latin typeface="Century Gothic"/>
                <a:ea typeface="Century Gothic"/>
                <a:cs typeface="Century Gothic"/>
                <a:sym typeface="Century Gothic"/>
              </a:defRPr>
            </a:lvl3pPr>
            <a:lvl4pPr indent="0" lvl="3" marL="0" marR="0" rtl="0" algn="ctr">
              <a:spcBef>
                <a:spcPts val="0"/>
              </a:spcBef>
              <a:buNone/>
              <a:defRPr b="0" i="0" sz="2800" u="none" cap="none" strike="noStrike">
                <a:solidFill>
                  <a:schemeClr val="lt1"/>
                </a:solidFill>
                <a:latin typeface="Century Gothic"/>
                <a:ea typeface="Century Gothic"/>
                <a:cs typeface="Century Gothic"/>
                <a:sym typeface="Century Gothic"/>
              </a:defRPr>
            </a:lvl4pPr>
            <a:lvl5pPr indent="0" lvl="4" marL="0" marR="0" rtl="0" algn="ctr">
              <a:spcBef>
                <a:spcPts val="0"/>
              </a:spcBef>
              <a:buNone/>
              <a:defRPr b="0" i="0" sz="2800" u="none" cap="none" strike="noStrike">
                <a:solidFill>
                  <a:schemeClr val="lt1"/>
                </a:solidFill>
                <a:latin typeface="Century Gothic"/>
                <a:ea typeface="Century Gothic"/>
                <a:cs typeface="Century Gothic"/>
                <a:sym typeface="Century Gothic"/>
              </a:defRPr>
            </a:lvl5pPr>
            <a:lvl6pPr indent="0" lvl="5" marL="0" marR="0" rtl="0" algn="ctr">
              <a:spcBef>
                <a:spcPts val="0"/>
              </a:spcBef>
              <a:buNone/>
              <a:defRPr b="0" i="0" sz="2800" u="none" cap="none" strike="noStrike">
                <a:solidFill>
                  <a:schemeClr val="lt1"/>
                </a:solidFill>
                <a:latin typeface="Century Gothic"/>
                <a:ea typeface="Century Gothic"/>
                <a:cs typeface="Century Gothic"/>
                <a:sym typeface="Century Gothic"/>
              </a:defRPr>
            </a:lvl6pPr>
            <a:lvl7pPr indent="0" lvl="6" marL="0" marR="0" rtl="0" algn="ctr">
              <a:spcBef>
                <a:spcPts val="0"/>
              </a:spcBef>
              <a:buNone/>
              <a:defRPr b="0" i="0" sz="2800" u="none" cap="none" strike="noStrike">
                <a:solidFill>
                  <a:schemeClr val="lt1"/>
                </a:solidFill>
                <a:latin typeface="Century Gothic"/>
                <a:ea typeface="Century Gothic"/>
                <a:cs typeface="Century Gothic"/>
                <a:sym typeface="Century Gothic"/>
              </a:defRPr>
            </a:lvl7pPr>
            <a:lvl8pPr indent="0" lvl="7" marL="0" marR="0" rtl="0" algn="ctr">
              <a:spcBef>
                <a:spcPts val="0"/>
              </a:spcBef>
              <a:buNone/>
              <a:defRPr b="0" i="0" sz="2800" u="none" cap="none" strike="noStrike">
                <a:solidFill>
                  <a:schemeClr val="lt1"/>
                </a:solidFill>
                <a:latin typeface="Century Gothic"/>
                <a:ea typeface="Century Gothic"/>
                <a:cs typeface="Century Gothic"/>
                <a:sym typeface="Century Gothic"/>
              </a:defRPr>
            </a:lvl8pPr>
            <a:lvl9pPr indent="0" lvl="8" marL="0" marR="0" rtl="0" algn="ctr">
              <a:spcBef>
                <a:spcPts val="0"/>
              </a:spcBef>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9.png"/><Relationship Id="rId4" Type="http://schemas.openxmlformats.org/officeDocument/2006/relationships/image" Target="../media/image7.png"/><Relationship Id="rId5"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1.png"/><Relationship Id="rId4" Type="http://schemas.openxmlformats.org/officeDocument/2006/relationships/image" Target="../media/image5.jpg"/><Relationship Id="rId5"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1"/>
          <p:cNvSpPr txBox="1"/>
          <p:nvPr/>
        </p:nvSpPr>
        <p:spPr>
          <a:xfrm>
            <a:off x="622852" y="940903"/>
            <a:ext cx="5883967" cy="286232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1"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b="1" sz="36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b="1" lang="en-US" sz="3600">
                <a:solidFill>
                  <a:schemeClr val="lt1"/>
                </a:solidFill>
                <a:latin typeface="Times New Roman"/>
                <a:ea typeface="Times New Roman"/>
                <a:cs typeface="Times New Roman"/>
                <a:sym typeface="Times New Roman"/>
              </a:rPr>
              <a:t>Twitter Data Analysis of 2020 elections presidential Candidates</a:t>
            </a:r>
            <a:endParaRPr/>
          </a:p>
          <a:p>
            <a:pPr indent="0" lvl="0" marL="0" marR="0" rtl="0" algn="l">
              <a:spcBef>
                <a:spcPts val="0"/>
              </a:spcBef>
              <a:spcAft>
                <a:spcPts val="0"/>
              </a:spcAft>
              <a:buNone/>
            </a:pPr>
            <a:r>
              <a:t/>
            </a:r>
            <a:endParaRPr sz="1800">
              <a:solidFill>
                <a:schemeClr val="dk1"/>
              </a:solidFill>
              <a:latin typeface="Century Gothic"/>
              <a:ea typeface="Century Gothic"/>
              <a:cs typeface="Century Gothic"/>
              <a:sym typeface="Century Gothic"/>
            </a:endParaRPr>
          </a:p>
        </p:txBody>
      </p:sp>
      <p:sp>
        <p:nvSpPr>
          <p:cNvPr id="235" name="Google Shape;235;p1"/>
          <p:cNvSpPr txBox="1"/>
          <p:nvPr/>
        </p:nvSpPr>
        <p:spPr>
          <a:xfrm>
            <a:off x="622852" y="4134528"/>
            <a:ext cx="4797300" cy="15081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lt1"/>
              </a:buClr>
              <a:buSzPts val="2000"/>
              <a:buFont typeface="Times New Roman"/>
              <a:buNone/>
            </a:pPr>
            <a:r>
              <a:rPr b="1" lang="en-US" sz="2000">
                <a:solidFill>
                  <a:schemeClr val="lt1"/>
                </a:solidFill>
                <a:latin typeface="Times New Roman"/>
                <a:ea typeface="Times New Roman"/>
                <a:cs typeface="Times New Roman"/>
                <a:sym typeface="Times New Roman"/>
              </a:rPr>
              <a:t>Group 10</a:t>
            </a:r>
            <a:endParaRPr/>
          </a:p>
          <a:p>
            <a:pPr indent="0" lvl="0" marL="0" marR="0" rtl="0" algn="l">
              <a:spcBef>
                <a:spcPts val="0"/>
              </a:spcBef>
              <a:spcAft>
                <a:spcPts val="0"/>
              </a:spcAft>
              <a:buClr>
                <a:schemeClr val="lt1"/>
              </a:buClr>
              <a:buSzPts val="1800"/>
              <a:buFont typeface="Times New Roman"/>
              <a:buNone/>
            </a:pPr>
            <a:r>
              <a:rPr lang="en-US" sz="1800">
                <a:solidFill>
                  <a:schemeClr val="lt1"/>
                </a:solidFill>
                <a:latin typeface="Times New Roman"/>
                <a:ea typeface="Times New Roman"/>
                <a:cs typeface="Times New Roman"/>
                <a:sym typeface="Times New Roman"/>
              </a:rPr>
              <a:t>Devi Nadimpally (yy4246)</a:t>
            </a:r>
            <a:endParaRPr/>
          </a:p>
          <a:p>
            <a:pPr indent="0" lvl="0" marL="0" marR="0" rtl="0" algn="l">
              <a:spcBef>
                <a:spcPts val="0"/>
              </a:spcBef>
              <a:spcAft>
                <a:spcPts val="0"/>
              </a:spcAft>
              <a:buClr>
                <a:schemeClr val="lt1"/>
              </a:buClr>
              <a:buSzPts val="1800"/>
              <a:buFont typeface="Times New Roman"/>
              <a:buNone/>
            </a:pPr>
            <a:r>
              <a:rPr lang="en-US" sz="1800">
                <a:solidFill>
                  <a:schemeClr val="lt1"/>
                </a:solidFill>
                <a:latin typeface="Times New Roman"/>
                <a:ea typeface="Times New Roman"/>
                <a:cs typeface="Times New Roman"/>
                <a:sym typeface="Times New Roman"/>
              </a:rPr>
              <a:t>Priyanka Shah	(mt8964)</a:t>
            </a:r>
            <a:endParaRPr/>
          </a:p>
          <a:p>
            <a:pPr indent="0" lvl="0" marL="0" marR="0" rtl="0" algn="l">
              <a:spcBef>
                <a:spcPts val="0"/>
              </a:spcBef>
              <a:spcAft>
                <a:spcPts val="0"/>
              </a:spcAft>
              <a:buClr>
                <a:schemeClr val="lt1"/>
              </a:buClr>
              <a:buSzPts val="1800"/>
              <a:buFont typeface="Times New Roman"/>
              <a:buNone/>
            </a:pPr>
            <a:r>
              <a:rPr lang="en-US" sz="1800">
                <a:solidFill>
                  <a:schemeClr val="lt1"/>
                </a:solidFill>
                <a:latin typeface="Times New Roman"/>
                <a:ea typeface="Times New Roman"/>
                <a:cs typeface="Times New Roman"/>
                <a:sym typeface="Times New Roman"/>
              </a:rPr>
              <a:t>Uttara Dabbiru (py4642)</a:t>
            </a:r>
            <a:endParaRPr/>
          </a:p>
          <a:p>
            <a:pPr indent="0" lvl="0" marL="0" marR="0" rtl="0" algn="l">
              <a:spcBef>
                <a:spcPts val="0"/>
              </a:spcBef>
              <a:spcAft>
                <a:spcPts val="0"/>
              </a:spcAft>
              <a:buClr>
                <a:schemeClr val="lt1"/>
              </a:buClr>
              <a:buSzPts val="1800"/>
              <a:buFont typeface="Times New Roman"/>
              <a:buNone/>
            </a:pPr>
            <a:r>
              <a:rPr lang="en-US" sz="1800">
                <a:solidFill>
                  <a:schemeClr val="lt1"/>
                </a:solidFill>
                <a:latin typeface="Times New Roman"/>
                <a:ea typeface="Times New Roman"/>
                <a:cs typeface="Times New Roman"/>
                <a:sym typeface="Times New Roman"/>
              </a:rPr>
              <a:t>Venkat Narayanan (fz2722)</a:t>
            </a:r>
            <a:endParaRPr sz="1800">
              <a:solidFill>
                <a:schemeClr val="lt1"/>
              </a:solidFill>
              <a:latin typeface="Century Gothic"/>
              <a:ea typeface="Century Gothic"/>
              <a:cs typeface="Century Gothic"/>
              <a:sym typeface="Century Gothic"/>
            </a:endParaRPr>
          </a:p>
        </p:txBody>
      </p:sp>
      <p:sp>
        <p:nvSpPr>
          <p:cNvPr id="236" name="Google Shape;236;p1"/>
          <p:cNvSpPr txBox="1"/>
          <p:nvPr/>
        </p:nvSpPr>
        <p:spPr>
          <a:xfrm>
            <a:off x="622852" y="609600"/>
            <a:ext cx="5062331" cy="101566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lt1"/>
                </a:solidFill>
                <a:latin typeface="Times New Roman"/>
                <a:ea typeface="Times New Roman"/>
                <a:cs typeface="Times New Roman"/>
                <a:sym typeface="Times New Roman"/>
              </a:rPr>
              <a:t>Text Mining</a:t>
            </a:r>
            <a:endParaRPr/>
          </a:p>
          <a:p>
            <a:pPr indent="0" lvl="0" marL="0" marR="0" rtl="0" algn="l">
              <a:spcBef>
                <a:spcPts val="0"/>
              </a:spcBef>
              <a:spcAft>
                <a:spcPts val="0"/>
              </a:spcAft>
              <a:buNone/>
            </a:pPr>
            <a:r>
              <a:rPr b="1" lang="en-US" sz="1800">
                <a:solidFill>
                  <a:schemeClr val="lt1"/>
                </a:solidFill>
                <a:latin typeface="Times New Roman"/>
                <a:ea typeface="Times New Roman"/>
                <a:cs typeface="Times New Roman"/>
                <a:sym typeface="Times New Roman"/>
              </a:rPr>
              <a:t> Instructor : Peng Xie</a:t>
            </a:r>
            <a:endParaRPr/>
          </a:p>
          <a:p>
            <a:pPr indent="0" lvl="0" marL="0" marR="0" rtl="0" algn="l">
              <a:spcBef>
                <a:spcPts val="0"/>
              </a:spcBef>
              <a:spcAft>
                <a:spcPts val="0"/>
              </a:spcAft>
              <a:buNone/>
            </a:pPr>
            <a:r>
              <a:t/>
            </a:r>
            <a:endParaRPr sz="1800">
              <a:solidFill>
                <a:schemeClr val="dk1"/>
              </a:solidFill>
              <a:latin typeface="Century Gothic"/>
              <a:ea typeface="Century Gothic"/>
              <a:cs typeface="Century Gothic"/>
              <a:sym typeface="Century Gothic"/>
            </a:endParaRPr>
          </a:p>
        </p:txBody>
      </p:sp>
      <p:pic>
        <p:nvPicPr>
          <p:cNvPr id="237" name="Google Shape;237;p1"/>
          <p:cNvPicPr preferRelativeResize="0"/>
          <p:nvPr/>
        </p:nvPicPr>
        <p:blipFill rotWithShape="1">
          <a:blip r:embed="rId3">
            <a:alphaModFix/>
          </a:blip>
          <a:srcRect b="0" l="0" r="0" t="0"/>
          <a:stretch/>
        </p:blipFill>
        <p:spPr>
          <a:xfrm>
            <a:off x="6096000" y="1717879"/>
            <a:ext cx="5243784" cy="3410553"/>
          </a:xfrm>
          <a:prstGeom prst="rect">
            <a:avLst/>
          </a:prstGeom>
          <a:noFill/>
          <a:ln>
            <a:noFill/>
          </a:ln>
        </p:spPr>
      </p:pic>
      <p:sp>
        <p:nvSpPr>
          <p:cNvPr id="238" name="Google Shape;238;p1"/>
          <p:cNvSpPr txBox="1"/>
          <p:nvPr/>
        </p:nvSpPr>
        <p:spPr>
          <a:xfrm>
            <a:off x="6281530" y="5677834"/>
            <a:ext cx="5058254"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					</a:t>
            </a:r>
            <a:r>
              <a:rPr lang="en-US" sz="2000">
                <a:solidFill>
                  <a:schemeClr val="lt1"/>
                </a:solidFill>
                <a:latin typeface="Times New Roman"/>
                <a:ea typeface="Times New Roman"/>
                <a:cs typeface="Times New Roman"/>
                <a:sym typeface="Times New Roman"/>
              </a:rPr>
              <a:t>Date : May 4</a:t>
            </a:r>
            <a:r>
              <a:rPr baseline="30000" lang="en-US" sz="2000">
                <a:solidFill>
                  <a:schemeClr val="lt1"/>
                </a:solidFill>
                <a:latin typeface="Times New Roman"/>
                <a:ea typeface="Times New Roman"/>
                <a:cs typeface="Times New Roman"/>
                <a:sym typeface="Times New Roman"/>
              </a:rPr>
              <a:t>th</a:t>
            </a:r>
            <a:r>
              <a:rPr lang="en-US" sz="2000">
                <a:solidFill>
                  <a:schemeClr val="lt1"/>
                </a:solidFill>
                <a:latin typeface="Times New Roman"/>
                <a:ea typeface="Times New Roman"/>
                <a:cs typeface="Times New Roman"/>
                <a:sym typeface="Times New Roman"/>
              </a:rPr>
              <a:t> 2021</a:t>
            </a:r>
            <a:endParaRPr sz="2000">
              <a:solidFill>
                <a:schemeClr val="lt1"/>
              </a:solidFill>
              <a:latin typeface="Century Gothic"/>
              <a:ea typeface="Century Gothic"/>
              <a:cs typeface="Century Gothic"/>
              <a:sym typeface="Century Gothic"/>
            </a:endParaRPr>
          </a:p>
        </p:txBody>
      </p:sp>
      <p:sp>
        <p:nvSpPr>
          <p:cNvPr id="239" name="Google Shape;239;p1"/>
          <p:cNvSpPr txBox="1"/>
          <p:nvPr/>
        </p:nvSpPr>
        <p:spPr>
          <a:xfrm>
            <a:off x="10588486" y="544561"/>
            <a:ext cx="450574"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lt1"/>
                </a:solidFill>
                <a:latin typeface="Times New Roman"/>
                <a:ea typeface="Times New Roman"/>
                <a:cs typeface="Times New Roman"/>
                <a:sym typeface="Times New Roman"/>
              </a:rPr>
              <a:t>1</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10"/>
          <p:cNvSpPr txBox="1"/>
          <p:nvPr>
            <p:ph type="title"/>
          </p:nvPr>
        </p:nvSpPr>
        <p:spPr>
          <a:xfrm>
            <a:off x="1152144" y="969264"/>
            <a:ext cx="8825659" cy="704088"/>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lt2"/>
              </a:buClr>
              <a:buSzPts val="3600"/>
              <a:buFont typeface="Times New Roman"/>
              <a:buNone/>
            </a:pPr>
            <a:r>
              <a:rPr b="1" lang="en-US" sz="3600">
                <a:latin typeface="Times New Roman"/>
                <a:ea typeface="Times New Roman"/>
                <a:cs typeface="Times New Roman"/>
                <a:sym typeface="Times New Roman"/>
              </a:rPr>
              <a:t>					Negative Binomial Model</a:t>
            </a:r>
            <a:endParaRPr/>
          </a:p>
        </p:txBody>
      </p:sp>
      <p:sp>
        <p:nvSpPr>
          <p:cNvPr id="368" name="Google Shape;368;p10"/>
          <p:cNvSpPr txBox="1"/>
          <p:nvPr/>
        </p:nvSpPr>
        <p:spPr>
          <a:xfrm>
            <a:off x="10482470" y="573106"/>
            <a:ext cx="557386"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lt1"/>
                </a:solidFill>
                <a:latin typeface="Times New Roman"/>
                <a:ea typeface="Times New Roman"/>
                <a:cs typeface="Times New Roman"/>
                <a:sym typeface="Times New Roman"/>
              </a:rPr>
              <a:t>10</a:t>
            </a:r>
            <a:endParaRPr/>
          </a:p>
        </p:txBody>
      </p:sp>
      <p:sp>
        <p:nvSpPr>
          <p:cNvPr id="369" name="Google Shape;369;p10"/>
          <p:cNvSpPr txBox="1"/>
          <p:nvPr/>
        </p:nvSpPr>
        <p:spPr>
          <a:xfrm>
            <a:off x="369068" y="2908453"/>
            <a:ext cx="6126569" cy="3170099"/>
          </a:xfrm>
          <a:prstGeom prst="rect">
            <a:avLst/>
          </a:prstGeom>
          <a:noFill/>
          <a:ln>
            <a:noFill/>
          </a:ln>
        </p:spPr>
        <p:txBody>
          <a:bodyPr anchorCtr="0" anchor="t" bIns="45700" lIns="91425" spcFirstLastPara="1" rIns="91425" wrap="square" tIns="45700">
            <a:spAutoFit/>
          </a:bodyPr>
          <a:lstStyle/>
          <a:p>
            <a:pPr indent="-127000" lvl="0" marL="0" marR="0" rtl="0" algn="l">
              <a:spcBef>
                <a:spcPts val="0"/>
              </a:spcBef>
              <a:spcAft>
                <a:spcPts val="0"/>
              </a:spcAft>
              <a:buClr>
                <a:schemeClr val="dk1"/>
              </a:buClr>
              <a:buSzPts val="2000"/>
              <a:buFont typeface="Noto Sans Symbols"/>
              <a:buChar char="❑"/>
            </a:pPr>
            <a:r>
              <a:rPr lang="en-US" sz="2000">
                <a:solidFill>
                  <a:schemeClr val="dk1"/>
                </a:solidFill>
                <a:latin typeface="Times New Roman"/>
                <a:ea typeface="Times New Roman"/>
                <a:cs typeface="Times New Roman"/>
                <a:sym typeface="Times New Roman"/>
              </a:rPr>
              <a:t> Negative binomial regression is for modeling count variables, usually for over-dispersed count outcome variables.</a:t>
            </a:r>
            <a:endParaRPr/>
          </a:p>
          <a:p>
            <a:pPr indent="-127000" lvl="0" marL="0" marR="0" rtl="0" algn="l">
              <a:spcBef>
                <a:spcPts val="0"/>
              </a:spcBef>
              <a:spcAft>
                <a:spcPts val="0"/>
              </a:spcAft>
              <a:buClr>
                <a:schemeClr val="dk1"/>
              </a:buClr>
              <a:buSzPts val="2000"/>
              <a:buFont typeface="Noto Sans Symbols"/>
              <a:buChar char="❑"/>
            </a:pPr>
            <a:r>
              <a:rPr lang="en-US" sz="2000">
                <a:solidFill>
                  <a:schemeClr val="dk1"/>
                </a:solidFill>
                <a:latin typeface="Times New Roman"/>
                <a:ea typeface="Times New Roman"/>
                <a:cs typeface="Times New Roman"/>
                <a:sym typeface="Times New Roman"/>
              </a:rPr>
              <a:t> This model which is ideal for predicting count value uses explanatory features, including topic and emotion of the tweets in order to predict the count of replies, likes and retweets.</a:t>
            </a:r>
            <a:endParaRPr/>
          </a:p>
          <a:p>
            <a:pPr indent="-127000" lvl="0" marL="0" marR="0" rtl="0" algn="l">
              <a:spcBef>
                <a:spcPts val="0"/>
              </a:spcBef>
              <a:spcAft>
                <a:spcPts val="0"/>
              </a:spcAft>
              <a:buClr>
                <a:schemeClr val="dk1"/>
              </a:buClr>
              <a:buSzPts val="2000"/>
              <a:buFont typeface="Noto Sans Symbols"/>
              <a:buChar char="❑"/>
            </a:pPr>
            <a:r>
              <a:rPr lang="en-US" sz="2000">
                <a:solidFill>
                  <a:schemeClr val="dk1"/>
                </a:solidFill>
                <a:latin typeface="Times New Roman"/>
                <a:ea typeface="Times New Roman"/>
                <a:cs typeface="Times New Roman"/>
                <a:sym typeface="Times New Roman"/>
              </a:rPr>
              <a:t>Significant variables have been identified based on </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p-value.</a:t>
            </a:r>
            <a:endParaRPr/>
          </a:p>
          <a:p>
            <a:pPr indent="-215900" lvl="0" marL="342900" marR="0" rtl="0" algn="l">
              <a:spcBef>
                <a:spcPts val="0"/>
              </a:spcBef>
              <a:spcAft>
                <a:spcPts val="0"/>
              </a:spcAft>
              <a:buClr>
                <a:schemeClr val="dk1"/>
              </a:buClr>
              <a:buSzPts val="2000"/>
              <a:buFont typeface="Noto Sans Symbols"/>
              <a:buNone/>
            </a:pPr>
            <a:r>
              <a:t/>
            </a:r>
            <a:endParaRPr sz="2000">
              <a:solidFill>
                <a:schemeClr val="dk1"/>
              </a:solidFill>
              <a:latin typeface="Times New Roman"/>
              <a:ea typeface="Times New Roman"/>
              <a:cs typeface="Times New Roman"/>
              <a:sym typeface="Times New Roman"/>
            </a:endParaRPr>
          </a:p>
        </p:txBody>
      </p:sp>
      <p:pic>
        <p:nvPicPr>
          <p:cNvPr id="370" name="Google Shape;370;p10"/>
          <p:cNvPicPr preferRelativeResize="0"/>
          <p:nvPr/>
        </p:nvPicPr>
        <p:blipFill rotWithShape="1">
          <a:blip r:embed="rId3">
            <a:alphaModFix/>
          </a:blip>
          <a:srcRect b="0" l="0" r="0" t="0"/>
          <a:stretch/>
        </p:blipFill>
        <p:spPr>
          <a:xfrm>
            <a:off x="6495637" y="2331427"/>
            <a:ext cx="5276850" cy="44386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11"/>
          <p:cNvSpPr txBox="1"/>
          <p:nvPr>
            <p:ph type="title"/>
          </p:nvPr>
        </p:nvSpPr>
        <p:spPr>
          <a:xfrm>
            <a:off x="1152144" y="969264"/>
            <a:ext cx="8825659" cy="704088"/>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lt2"/>
              </a:buClr>
              <a:buSzPts val="3600"/>
              <a:buFont typeface="Times New Roman"/>
              <a:buNone/>
            </a:pPr>
            <a:r>
              <a:rPr b="1" lang="en-US" sz="3600">
                <a:latin typeface="Times New Roman"/>
                <a:ea typeface="Times New Roman"/>
                <a:cs typeface="Times New Roman"/>
                <a:sym typeface="Times New Roman"/>
              </a:rPr>
              <a:t>				Observations and Conclusions</a:t>
            </a:r>
            <a:endParaRPr/>
          </a:p>
        </p:txBody>
      </p:sp>
      <p:graphicFrame>
        <p:nvGraphicFramePr>
          <p:cNvPr id="376" name="Google Shape;376;p11"/>
          <p:cNvGraphicFramePr/>
          <p:nvPr/>
        </p:nvGraphicFramePr>
        <p:xfrm>
          <a:off x="2032000" y="2480871"/>
          <a:ext cx="3000000" cy="3000000"/>
        </p:xfrm>
        <a:graphic>
          <a:graphicData uri="http://schemas.openxmlformats.org/drawingml/2006/table">
            <a:tbl>
              <a:tblPr bandRow="1" firstRow="1">
                <a:noFill/>
                <a:tableStyleId>{993BDBCA-9F66-43F7-9726-6CAD56235075}</a:tableStyleId>
              </a:tblPr>
              <a:tblGrid>
                <a:gridCol w="2032000"/>
                <a:gridCol w="2032000"/>
                <a:gridCol w="2032000"/>
                <a:gridCol w="2032000"/>
              </a:tblGrid>
              <a:tr h="370850">
                <a:tc>
                  <a:txBody>
                    <a:bodyPr/>
                    <a:lstStyle/>
                    <a:p>
                      <a:pPr indent="0" lvl="0" marL="0" marR="0" rtl="0" algn="l">
                        <a:spcBef>
                          <a:spcPts val="0"/>
                        </a:spcBef>
                        <a:spcAft>
                          <a:spcPts val="0"/>
                        </a:spcAft>
                        <a:buNone/>
                      </a:pPr>
                      <a:r>
                        <a:rPr lang="en-US" sz="2000">
                          <a:latin typeface="Times New Roman"/>
                          <a:ea typeface="Times New Roman"/>
                          <a:cs typeface="Times New Roman"/>
                          <a:sym typeface="Times New Roman"/>
                        </a:rPr>
                        <a:t>Features</a:t>
                      </a:r>
                      <a:endParaRPr/>
                    </a:p>
                  </a:txBody>
                  <a:tcPr marT="45725" marB="45725" marR="91450" marL="91450"/>
                </a:tc>
                <a:tc>
                  <a:txBody>
                    <a:bodyPr/>
                    <a:lstStyle/>
                    <a:p>
                      <a:pPr indent="0" lvl="0" marL="0" marR="0" rtl="0" algn="ctr">
                        <a:spcBef>
                          <a:spcPts val="0"/>
                        </a:spcBef>
                        <a:spcAft>
                          <a:spcPts val="0"/>
                        </a:spcAft>
                        <a:buNone/>
                      </a:pPr>
                      <a:r>
                        <a:rPr lang="en-US" sz="2000">
                          <a:latin typeface="Times New Roman"/>
                          <a:ea typeface="Times New Roman"/>
                          <a:cs typeface="Times New Roman"/>
                          <a:sym typeface="Times New Roman"/>
                        </a:rPr>
                        <a:t>Reply Count</a:t>
                      </a:r>
                      <a:endParaRPr/>
                    </a:p>
                  </a:txBody>
                  <a:tcPr marT="45725" marB="45725" marR="91450" marL="91450"/>
                </a:tc>
                <a:tc>
                  <a:txBody>
                    <a:bodyPr/>
                    <a:lstStyle/>
                    <a:p>
                      <a:pPr indent="0" lvl="0" marL="0" marR="0" rtl="0" algn="ctr">
                        <a:spcBef>
                          <a:spcPts val="0"/>
                        </a:spcBef>
                        <a:spcAft>
                          <a:spcPts val="0"/>
                        </a:spcAft>
                        <a:buNone/>
                      </a:pPr>
                      <a:r>
                        <a:rPr lang="en-US" sz="2000">
                          <a:latin typeface="Times New Roman"/>
                          <a:ea typeface="Times New Roman"/>
                          <a:cs typeface="Times New Roman"/>
                          <a:sym typeface="Times New Roman"/>
                        </a:rPr>
                        <a:t>Like Count</a:t>
                      </a:r>
                      <a:endParaRPr/>
                    </a:p>
                  </a:txBody>
                  <a:tcPr marT="45725" marB="45725" marR="91450" marL="91450"/>
                </a:tc>
                <a:tc>
                  <a:txBody>
                    <a:bodyPr/>
                    <a:lstStyle/>
                    <a:p>
                      <a:pPr indent="0" lvl="0" marL="0" marR="0" rtl="0" algn="ctr">
                        <a:spcBef>
                          <a:spcPts val="0"/>
                        </a:spcBef>
                        <a:spcAft>
                          <a:spcPts val="0"/>
                        </a:spcAft>
                        <a:buNone/>
                      </a:pPr>
                      <a:r>
                        <a:rPr lang="en-US" sz="2000">
                          <a:latin typeface="Times New Roman"/>
                          <a:ea typeface="Times New Roman"/>
                          <a:cs typeface="Times New Roman"/>
                          <a:sym typeface="Times New Roman"/>
                        </a:rPr>
                        <a:t>Retweet Count</a:t>
                      </a:r>
                      <a:endParaRPr/>
                    </a:p>
                  </a:txBody>
                  <a:tcPr marT="45725" marB="45725" marR="91450" marL="91450"/>
                </a:tc>
              </a:tr>
              <a:tr h="370850">
                <a:tc>
                  <a:txBody>
                    <a:bodyPr/>
                    <a:lstStyle/>
                    <a:p>
                      <a:pPr indent="0" lvl="0" marL="0" marR="0" rtl="0" algn="l">
                        <a:spcBef>
                          <a:spcPts val="0"/>
                        </a:spcBef>
                        <a:spcAft>
                          <a:spcPts val="0"/>
                        </a:spcAft>
                        <a:buNone/>
                      </a:pPr>
                      <a:r>
                        <a:rPr lang="en-US" sz="2000">
                          <a:latin typeface="Times New Roman"/>
                          <a:ea typeface="Times New Roman"/>
                          <a:cs typeface="Times New Roman"/>
                          <a:sym typeface="Times New Roman"/>
                        </a:rPr>
                        <a:t>Sophistication</a:t>
                      </a:r>
                      <a:endParaRPr/>
                    </a:p>
                  </a:txBody>
                  <a:tcPr marT="45725" marB="45725" marR="91450" marL="91450"/>
                </a:tc>
                <a:tc>
                  <a:txBody>
                    <a:bodyPr/>
                    <a:lstStyle/>
                    <a:p>
                      <a:pPr indent="0" lvl="0" marL="0" marR="0" rtl="0" algn="ctr">
                        <a:spcBef>
                          <a:spcPts val="0"/>
                        </a:spcBef>
                        <a:spcAft>
                          <a:spcPts val="0"/>
                        </a:spcAft>
                        <a:buNone/>
                      </a:pPr>
                      <a:r>
                        <a:rPr lang="en-US" sz="2000">
                          <a:latin typeface="Times New Roman"/>
                          <a:ea typeface="Times New Roman"/>
                          <a:cs typeface="Times New Roman"/>
                          <a:sym typeface="Times New Roman"/>
                        </a:rPr>
                        <a:t>High</a:t>
                      </a:r>
                      <a:endParaRPr/>
                    </a:p>
                  </a:txBody>
                  <a:tcPr marT="45725" marB="45725" marR="91450" marL="91450"/>
                </a:tc>
                <a:tc>
                  <a:txBody>
                    <a:bodyPr/>
                    <a:lstStyle/>
                    <a:p>
                      <a:pPr indent="0" lvl="0" marL="0" marR="0" rtl="0" algn="ctr">
                        <a:spcBef>
                          <a:spcPts val="0"/>
                        </a:spcBef>
                        <a:spcAft>
                          <a:spcPts val="0"/>
                        </a:spcAft>
                        <a:buNone/>
                      </a:pPr>
                      <a:r>
                        <a:rPr lang="en-US" sz="2000">
                          <a:latin typeface="Times New Roman"/>
                          <a:ea typeface="Times New Roman"/>
                          <a:cs typeface="Times New Roman"/>
                          <a:sym typeface="Times New Roman"/>
                        </a:rPr>
                        <a:t>High</a:t>
                      </a:r>
                      <a:endParaRPr/>
                    </a:p>
                  </a:txBody>
                  <a:tcPr marT="45725" marB="45725" marR="91450" marL="91450"/>
                </a:tc>
                <a:tc>
                  <a:txBody>
                    <a:bodyPr/>
                    <a:lstStyle/>
                    <a:p>
                      <a:pPr indent="0" lvl="0" marL="0" marR="0" rtl="0" algn="ctr">
                        <a:spcBef>
                          <a:spcPts val="0"/>
                        </a:spcBef>
                        <a:spcAft>
                          <a:spcPts val="0"/>
                        </a:spcAft>
                        <a:buNone/>
                      </a:pPr>
                      <a:r>
                        <a:rPr lang="en-US" sz="2000">
                          <a:latin typeface="Times New Roman"/>
                          <a:ea typeface="Times New Roman"/>
                          <a:cs typeface="Times New Roman"/>
                          <a:sym typeface="Times New Roman"/>
                        </a:rPr>
                        <a:t>High</a:t>
                      </a:r>
                      <a:endParaRPr/>
                    </a:p>
                  </a:txBody>
                  <a:tcPr marT="45725" marB="45725" marR="91450" marL="91450"/>
                </a:tc>
              </a:tr>
              <a:tr h="370850">
                <a:tc>
                  <a:txBody>
                    <a:bodyPr/>
                    <a:lstStyle/>
                    <a:p>
                      <a:pPr indent="0" lvl="0" marL="0" marR="0" rtl="0" algn="l">
                        <a:spcBef>
                          <a:spcPts val="0"/>
                        </a:spcBef>
                        <a:spcAft>
                          <a:spcPts val="0"/>
                        </a:spcAft>
                        <a:buNone/>
                      </a:pPr>
                      <a:r>
                        <a:rPr lang="en-US" sz="2000">
                          <a:latin typeface="Times New Roman"/>
                          <a:ea typeface="Times New Roman"/>
                          <a:cs typeface="Times New Roman"/>
                          <a:sym typeface="Times New Roman"/>
                        </a:rPr>
                        <a:t>Tweet length</a:t>
                      </a:r>
                      <a:endParaRPr/>
                    </a:p>
                  </a:txBody>
                  <a:tcPr marT="45725" marB="45725" marR="91450" marL="91450"/>
                </a:tc>
                <a:tc>
                  <a:txBody>
                    <a:bodyPr/>
                    <a:lstStyle/>
                    <a:p>
                      <a:pPr indent="0" lvl="0" marL="0" marR="0" rtl="0" algn="ctr">
                        <a:spcBef>
                          <a:spcPts val="0"/>
                        </a:spcBef>
                        <a:spcAft>
                          <a:spcPts val="0"/>
                        </a:spcAft>
                        <a:buNone/>
                      </a:pPr>
                      <a:r>
                        <a:rPr lang="en-US" sz="2000">
                          <a:latin typeface="Times New Roman"/>
                          <a:ea typeface="Times New Roman"/>
                          <a:cs typeface="Times New Roman"/>
                          <a:sym typeface="Times New Roman"/>
                        </a:rPr>
                        <a:t>Low</a:t>
                      </a:r>
                      <a:endParaRPr/>
                    </a:p>
                  </a:txBody>
                  <a:tcPr marT="45725" marB="45725" marR="91450" marL="91450"/>
                </a:tc>
                <a:tc>
                  <a:txBody>
                    <a:bodyPr/>
                    <a:lstStyle/>
                    <a:p>
                      <a:pPr indent="0" lvl="0" marL="0" marR="0" rtl="0" algn="ctr">
                        <a:spcBef>
                          <a:spcPts val="0"/>
                        </a:spcBef>
                        <a:spcAft>
                          <a:spcPts val="0"/>
                        </a:spcAft>
                        <a:buNone/>
                      </a:pPr>
                      <a:r>
                        <a:rPr lang="en-US" sz="2000">
                          <a:latin typeface="Times New Roman"/>
                          <a:ea typeface="Times New Roman"/>
                          <a:cs typeface="Times New Roman"/>
                          <a:sym typeface="Times New Roman"/>
                        </a:rPr>
                        <a:t>Low</a:t>
                      </a:r>
                      <a:endParaRPr/>
                    </a:p>
                  </a:txBody>
                  <a:tcPr marT="45725" marB="45725" marR="91450" marL="91450"/>
                </a:tc>
                <a:tc>
                  <a:txBody>
                    <a:bodyPr/>
                    <a:lstStyle/>
                    <a:p>
                      <a:pPr indent="0" lvl="0" marL="0" marR="0" rtl="0" algn="ctr">
                        <a:spcBef>
                          <a:spcPts val="0"/>
                        </a:spcBef>
                        <a:spcAft>
                          <a:spcPts val="0"/>
                        </a:spcAft>
                        <a:buNone/>
                      </a:pPr>
                      <a:r>
                        <a:rPr lang="en-US" sz="2000">
                          <a:latin typeface="Times New Roman"/>
                          <a:ea typeface="Times New Roman"/>
                          <a:cs typeface="Times New Roman"/>
                          <a:sym typeface="Times New Roman"/>
                        </a:rPr>
                        <a:t>Low</a:t>
                      </a:r>
                      <a:endParaRPr/>
                    </a:p>
                  </a:txBody>
                  <a:tcPr marT="45725" marB="45725" marR="91450" marL="91450"/>
                </a:tc>
              </a:tr>
              <a:tr h="370850">
                <a:tc>
                  <a:txBody>
                    <a:bodyPr/>
                    <a:lstStyle/>
                    <a:p>
                      <a:pPr indent="0" lvl="0" marL="0" marR="0" rtl="0" algn="l">
                        <a:spcBef>
                          <a:spcPts val="0"/>
                        </a:spcBef>
                        <a:spcAft>
                          <a:spcPts val="0"/>
                        </a:spcAft>
                        <a:buNone/>
                      </a:pPr>
                      <a:r>
                        <a:rPr lang="en-US" sz="2000">
                          <a:latin typeface="Times New Roman"/>
                          <a:ea typeface="Times New Roman"/>
                          <a:cs typeface="Times New Roman"/>
                          <a:sym typeface="Times New Roman"/>
                        </a:rPr>
                        <a:t>Sentiment</a:t>
                      </a:r>
                      <a:endParaRPr/>
                    </a:p>
                  </a:txBody>
                  <a:tcPr marT="45725" marB="45725" marR="91450" marL="91450"/>
                </a:tc>
                <a:tc>
                  <a:txBody>
                    <a:bodyPr/>
                    <a:lstStyle/>
                    <a:p>
                      <a:pPr indent="0" lvl="0" marL="0" marR="0" rtl="0" algn="ctr">
                        <a:spcBef>
                          <a:spcPts val="0"/>
                        </a:spcBef>
                        <a:spcAft>
                          <a:spcPts val="0"/>
                        </a:spcAft>
                        <a:buNone/>
                      </a:pPr>
                      <a:r>
                        <a:rPr lang="en-US" sz="2000">
                          <a:latin typeface="Times New Roman"/>
                          <a:ea typeface="Times New Roman"/>
                          <a:cs typeface="Times New Roman"/>
                          <a:sym typeface="Times New Roman"/>
                        </a:rPr>
                        <a:t>Low</a:t>
                      </a:r>
                      <a:endParaRPr/>
                    </a:p>
                  </a:txBody>
                  <a:tcPr marT="45725" marB="45725" marR="91450" marL="91450"/>
                </a:tc>
                <a:tc>
                  <a:txBody>
                    <a:bodyPr/>
                    <a:lstStyle/>
                    <a:p>
                      <a:pPr indent="0" lvl="0" marL="0" marR="0" rtl="0" algn="ctr">
                        <a:spcBef>
                          <a:spcPts val="0"/>
                        </a:spcBef>
                        <a:spcAft>
                          <a:spcPts val="0"/>
                        </a:spcAft>
                        <a:buNone/>
                      </a:pPr>
                      <a:r>
                        <a:rPr lang="en-US" sz="2000">
                          <a:latin typeface="Times New Roman"/>
                          <a:ea typeface="Times New Roman"/>
                          <a:cs typeface="Times New Roman"/>
                          <a:sym typeface="Times New Roman"/>
                        </a:rPr>
                        <a:t>Low</a:t>
                      </a:r>
                      <a:endParaRPr/>
                    </a:p>
                  </a:txBody>
                  <a:tcPr marT="45725" marB="45725" marR="91450" marL="91450"/>
                </a:tc>
                <a:tc>
                  <a:txBody>
                    <a:bodyPr/>
                    <a:lstStyle/>
                    <a:p>
                      <a:pPr indent="0" lvl="0" marL="0" marR="0" rtl="0" algn="ctr">
                        <a:spcBef>
                          <a:spcPts val="0"/>
                        </a:spcBef>
                        <a:spcAft>
                          <a:spcPts val="0"/>
                        </a:spcAft>
                        <a:buNone/>
                      </a:pPr>
                      <a:r>
                        <a:rPr lang="en-US" sz="2000">
                          <a:latin typeface="Times New Roman"/>
                          <a:ea typeface="Times New Roman"/>
                          <a:cs typeface="Times New Roman"/>
                          <a:sym typeface="Times New Roman"/>
                        </a:rPr>
                        <a:t>Low</a:t>
                      </a:r>
                      <a:endParaRPr/>
                    </a:p>
                  </a:txBody>
                  <a:tcPr marT="45725" marB="45725" marR="91450" marL="91450"/>
                </a:tc>
              </a:tr>
              <a:tr h="370850">
                <a:tc>
                  <a:txBody>
                    <a:bodyPr/>
                    <a:lstStyle/>
                    <a:p>
                      <a:pPr indent="0" lvl="0" marL="0" marR="0" rtl="0" algn="l">
                        <a:spcBef>
                          <a:spcPts val="0"/>
                        </a:spcBef>
                        <a:spcAft>
                          <a:spcPts val="0"/>
                        </a:spcAft>
                        <a:buNone/>
                      </a:pPr>
                      <a:r>
                        <a:rPr lang="en-US" sz="2000">
                          <a:latin typeface="Times New Roman"/>
                          <a:ea typeface="Times New Roman"/>
                          <a:cs typeface="Times New Roman"/>
                          <a:sym typeface="Times New Roman"/>
                        </a:rPr>
                        <a:t>Strong</a:t>
                      </a:r>
                      <a:endParaRPr/>
                    </a:p>
                  </a:txBody>
                  <a:tcPr marT="45725" marB="45725" marR="91450" marL="91450"/>
                </a:tc>
                <a:tc>
                  <a:txBody>
                    <a:bodyPr/>
                    <a:lstStyle/>
                    <a:p>
                      <a:pPr indent="0" lvl="0" marL="0" marR="0" rtl="0" algn="ctr">
                        <a:spcBef>
                          <a:spcPts val="0"/>
                        </a:spcBef>
                        <a:spcAft>
                          <a:spcPts val="0"/>
                        </a:spcAft>
                        <a:buNone/>
                      </a:pPr>
                      <a:r>
                        <a:rPr lang="en-US" sz="2000">
                          <a:latin typeface="Times New Roman"/>
                          <a:ea typeface="Times New Roman"/>
                          <a:cs typeface="Times New Roman"/>
                          <a:sym typeface="Times New Roman"/>
                        </a:rPr>
                        <a:t>High</a:t>
                      </a:r>
                      <a:endParaRPr/>
                    </a:p>
                  </a:txBody>
                  <a:tcPr marT="45725" marB="45725" marR="91450" marL="91450"/>
                </a:tc>
                <a:tc>
                  <a:txBody>
                    <a:bodyPr/>
                    <a:lstStyle/>
                    <a:p>
                      <a:pPr indent="0" lvl="0" marL="0" marR="0" rtl="0" algn="ctr">
                        <a:spcBef>
                          <a:spcPts val="0"/>
                        </a:spcBef>
                        <a:spcAft>
                          <a:spcPts val="0"/>
                        </a:spcAft>
                        <a:buNone/>
                      </a:pPr>
                      <a:r>
                        <a:rPr lang="en-US" sz="2000">
                          <a:latin typeface="Times New Roman"/>
                          <a:ea typeface="Times New Roman"/>
                          <a:cs typeface="Times New Roman"/>
                          <a:sym typeface="Times New Roman"/>
                        </a:rPr>
                        <a:t>High</a:t>
                      </a:r>
                      <a:endParaRPr/>
                    </a:p>
                  </a:txBody>
                  <a:tcPr marT="45725" marB="45725" marR="91450" marL="91450"/>
                </a:tc>
                <a:tc>
                  <a:txBody>
                    <a:bodyPr/>
                    <a:lstStyle/>
                    <a:p>
                      <a:pPr indent="0" lvl="0" marL="0" marR="0" rtl="0" algn="ctr">
                        <a:spcBef>
                          <a:spcPts val="0"/>
                        </a:spcBef>
                        <a:spcAft>
                          <a:spcPts val="0"/>
                        </a:spcAft>
                        <a:buNone/>
                      </a:pPr>
                      <a:r>
                        <a:rPr lang="en-US" sz="2000">
                          <a:latin typeface="Times New Roman"/>
                          <a:ea typeface="Times New Roman"/>
                          <a:cs typeface="Times New Roman"/>
                          <a:sym typeface="Times New Roman"/>
                        </a:rPr>
                        <a:t>High</a:t>
                      </a:r>
                      <a:endParaRPr/>
                    </a:p>
                  </a:txBody>
                  <a:tcPr marT="45725" marB="45725" marR="91450" marL="91450"/>
                </a:tc>
              </a:tr>
              <a:tr h="370850">
                <a:tc>
                  <a:txBody>
                    <a:bodyPr/>
                    <a:lstStyle/>
                    <a:p>
                      <a:pPr indent="0" lvl="0" marL="0" marR="0" rtl="0" algn="l">
                        <a:spcBef>
                          <a:spcPts val="0"/>
                        </a:spcBef>
                        <a:spcAft>
                          <a:spcPts val="0"/>
                        </a:spcAft>
                        <a:buNone/>
                      </a:pPr>
                      <a:r>
                        <a:rPr lang="en-US" sz="2000">
                          <a:latin typeface="Times New Roman"/>
                          <a:ea typeface="Times New Roman"/>
                          <a:cs typeface="Times New Roman"/>
                          <a:sym typeface="Times New Roman"/>
                        </a:rPr>
                        <a:t>Weak</a:t>
                      </a:r>
                      <a:endParaRPr/>
                    </a:p>
                  </a:txBody>
                  <a:tcPr marT="45725" marB="45725" marR="91450" marL="91450"/>
                </a:tc>
                <a:tc>
                  <a:txBody>
                    <a:bodyPr/>
                    <a:lstStyle/>
                    <a:p>
                      <a:pPr indent="0" lvl="0" marL="0" marR="0" rtl="0" algn="ctr">
                        <a:spcBef>
                          <a:spcPts val="0"/>
                        </a:spcBef>
                        <a:spcAft>
                          <a:spcPts val="0"/>
                        </a:spcAft>
                        <a:buNone/>
                      </a:pPr>
                      <a:r>
                        <a:rPr lang="en-US" sz="2000">
                          <a:latin typeface="Times New Roman"/>
                          <a:ea typeface="Times New Roman"/>
                          <a:cs typeface="Times New Roman"/>
                          <a:sym typeface="Times New Roman"/>
                        </a:rPr>
                        <a:t>High</a:t>
                      </a:r>
                      <a:endParaRPr/>
                    </a:p>
                  </a:txBody>
                  <a:tcPr marT="45725" marB="45725" marR="91450" marL="91450"/>
                </a:tc>
                <a:tc>
                  <a:txBody>
                    <a:bodyPr/>
                    <a:lstStyle/>
                    <a:p>
                      <a:pPr indent="0" lvl="0" marL="0" marR="0" rtl="0" algn="ctr">
                        <a:spcBef>
                          <a:spcPts val="0"/>
                        </a:spcBef>
                        <a:spcAft>
                          <a:spcPts val="0"/>
                        </a:spcAft>
                        <a:buNone/>
                      </a:pPr>
                      <a:r>
                        <a:rPr lang="en-US" sz="2000">
                          <a:latin typeface="Times New Roman"/>
                          <a:ea typeface="Times New Roman"/>
                          <a:cs typeface="Times New Roman"/>
                          <a:sym typeface="Times New Roman"/>
                        </a:rPr>
                        <a:t>High</a:t>
                      </a:r>
                      <a:endParaRPr/>
                    </a:p>
                  </a:txBody>
                  <a:tcPr marT="45725" marB="45725" marR="91450" marL="91450"/>
                </a:tc>
                <a:tc>
                  <a:txBody>
                    <a:bodyPr/>
                    <a:lstStyle/>
                    <a:p>
                      <a:pPr indent="0" lvl="0" marL="0" marR="0" rtl="0" algn="ctr">
                        <a:spcBef>
                          <a:spcPts val="0"/>
                        </a:spcBef>
                        <a:spcAft>
                          <a:spcPts val="0"/>
                        </a:spcAft>
                        <a:buNone/>
                      </a:pPr>
                      <a:r>
                        <a:rPr lang="en-US" sz="2000">
                          <a:latin typeface="Times New Roman"/>
                          <a:ea typeface="Times New Roman"/>
                          <a:cs typeface="Times New Roman"/>
                          <a:sym typeface="Times New Roman"/>
                        </a:rPr>
                        <a:t>High</a:t>
                      </a:r>
                      <a:endParaRPr/>
                    </a:p>
                  </a:txBody>
                  <a:tcPr marT="45725" marB="45725" marR="91450" marL="91450"/>
                </a:tc>
              </a:tr>
              <a:tr h="370850">
                <a:tc>
                  <a:txBody>
                    <a:bodyPr/>
                    <a:lstStyle/>
                    <a:p>
                      <a:pPr indent="0" lvl="0" marL="0" marR="0" rtl="0" algn="l">
                        <a:spcBef>
                          <a:spcPts val="0"/>
                        </a:spcBef>
                        <a:spcAft>
                          <a:spcPts val="0"/>
                        </a:spcAft>
                        <a:buNone/>
                      </a:pPr>
                      <a:r>
                        <a:rPr lang="en-US" sz="2000">
                          <a:latin typeface="Times New Roman"/>
                          <a:ea typeface="Times New Roman"/>
                          <a:cs typeface="Times New Roman"/>
                          <a:sym typeface="Times New Roman"/>
                        </a:rPr>
                        <a:t>Hostile</a:t>
                      </a:r>
                      <a:endParaRPr/>
                    </a:p>
                  </a:txBody>
                  <a:tcPr marT="45725" marB="45725" marR="91450" marL="91450"/>
                </a:tc>
                <a:tc>
                  <a:txBody>
                    <a:bodyPr/>
                    <a:lstStyle/>
                    <a:p>
                      <a:pPr indent="0" lvl="0" marL="0" marR="0" rtl="0" algn="ctr">
                        <a:spcBef>
                          <a:spcPts val="0"/>
                        </a:spcBef>
                        <a:spcAft>
                          <a:spcPts val="0"/>
                        </a:spcAft>
                        <a:buNone/>
                      </a:pPr>
                      <a:r>
                        <a:rPr lang="en-US" sz="2000">
                          <a:latin typeface="Times New Roman"/>
                          <a:ea typeface="Times New Roman"/>
                          <a:cs typeface="Times New Roman"/>
                          <a:sym typeface="Times New Roman"/>
                        </a:rPr>
                        <a:t>High</a:t>
                      </a:r>
                      <a:endParaRPr/>
                    </a:p>
                  </a:txBody>
                  <a:tcPr marT="45725" marB="45725" marR="91450" marL="91450"/>
                </a:tc>
                <a:tc>
                  <a:txBody>
                    <a:bodyPr/>
                    <a:lstStyle/>
                    <a:p>
                      <a:pPr indent="0" lvl="0" marL="0" marR="0" rtl="0" algn="ctr">
                        <a:spcBef>
                          <a:spcPts val="0"/>
                        </a:spcBef>
                        <a:spcAft>
                          <a:spcPts val="0"/>
                        </a:spcAft>
                        <a:buNone/>
                      </a:pPr>
                      <a:r>
                        <a:rPr lang="en-US" sz="2000">
                          <a:latin typeface="Times New Roman"/>
                          <a:ea typeface="Times New Roman"/>
                          <a:cs typeface="Times New Roman"/>
                          <a:sym typeface="Times New Roman"/>
                        </a:rPr>
                        <a:t>High</a:t>
                      </a:r>
                      <a:endParaRPr/>
                    </a:p>
                  </a:txBody>
                  <a:tcPr marT="45725" marB="45725" marR="91450" marL="91450"/>
                </a:tc>
                <a:tc>
                  <a:txBody>
                    <a:bodyPr/>
                    <a:lstStyle/>
                    <a:p>
                      <a:pPr indent="0" lvl="0" marL="0" marR="0" rtl="0" algn="ctr">
                        <a:spcBef>
                          <a:spcPts val="0"/>
                        </a:spcBef>
                        <a:spcAft>
                          <a:spcPts val="0"/>
                        </a:spcAft>
                        <a:buNone/>
                      </a:pPr>
                      <a:r>
                        <a:rPr lang="en-US" sz="2000">
                          <a:latin typeface="Times New Roman"/>
                          <a:ea typeface="Times New Roman"/>
                          <a:cs typeface="Times New Roman"/>
                          <a:sym typeface="Times New Roman"/>
                        </a:rPr>
                        <a:t>High</a:t>
                      </a:r>
                      <a:endParaRPr/>
                    </a:p>
                  </a:txBody>
                  <a:tcPr marT="45725" marB="45725" marR="91450" marL="91450"/>
                </a:tc>
              </a:tr>
            </a:tbl>
          </a:graphicData>
        </a:graphic>
      </p:graphicFrame>
      <p:sp>
        <p:nvSpPr>
          <p:cNvPr id="377" name="Google Shape;377;p11"/>
          <p:cNvSpPr txBox="1"/>
          <p:nvPr/>
        </p:nvSpPr>
        <p:spPr>
          <a:xfrm>
            <a:off x="10482470" y="573106"/>
            <a:ext cx="557386"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lt1"/>
                </a:solidFill>
                <a:latin typeface="Times New Roman"/>
                <a:ea typeface="Times New Roman"/>
                <a:cs typeface="Times New Roman"/>
                <a:sym typeface="Times New Roman"/>
              </a:rPr>
              <a:t>11</a:t>
            </a:r>
            <a:endParaRPr/>
          </a:p>
        </p:txBody>
      </p:sp>
      <p:sp>
        <p:nvSpPr>
          <p:cNvPr id="378" name="Google Shape;378;p11"/>
          <p:cNvSpPr/>
          <p:nvPr/>
        </p:nvSpPr>
        <p:spPr>
          <a:xfrm>
            <a:off x="3747212" y="3447962"/>
            <a:ext cx="95534" cy="146713"/>
          </a:xfrm>
          <a:prstGeom prst="upArrow">
            <a:avLst>
              <a:gd fmla="val 50000" name="adj1"/>
              <a:gd fmla="val 50000" name="adj2"/>
            </a:avLst>
          </a:prstGeom>
          <a:solidFill>
            <a:srgbClr val="006C31"/>
          </a:solidFill>
          <a:ln cap="rnd" cmpd="sng" w="19050">
            <a:solidFill>
              <a:srgbClr val="006C3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379" name="Google Shape;379;p11"/>
          <p:cNvSpPr/>
          <p:nvPr/>
        </p:nvSpPr>
        <p:spPr>
          <a:xfrm>
            <a:off x="3747212" y="3844471"/>
            <a:ext cx="95534" cy="146713"/>
          </a:xfrm>
          <a:prstGeom prst="upArrow">
            <a:avLst>
              <a:gd fmla="val 50000" name="adj1"/>
              <a:gd fmla="val 50000" name="adj2"/>
            </a:avLst>
          </a:prstGeom>
          <a:solidFill>
            <a:srgbClr val="006C31"/>
          </a:solidFill>
          <a:ln cap="rnd" cmpd="sng" w="19050">
            <a:solidFill>
              <a:srgbClr val="006C3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380" name="Google Shape;380;p11"/>
          <p:cNvSpPr/>
          <p:nvPr/>
        </p:nvSpPr>
        <p:spPr>
          <a:xfrm>
            <a:off x="3747212" y="4240980"/>
            <a:ext cx="95534" cy="146713"/>
          </a:xfrm>
          <a:prstGeom prst="upArrow">
            <a:avLst>
              <a:gd fmla="val 50000" name="adj1"/>
              <a:gd fmla="val 50000" name="adj2"/>
            </a:avLst>
          </a:prstGeom>
          <a:solidFill>
            <a:srgbClr val="006C31"/>
          </a:solidFill>
          <a:ln cap="rnd" cmpd="sng" w="19050">
            <a:solidFill>
              <a:srgbClr val="006C3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381" name="Google Shape;381;p11"/>
          <p:cNvSpPr/>
          <p:nvPr/>
        </p:nvSpPr>
        <p:spPr>
          <a:xfrm>
            <a:off x="3747212" y="4617308"/>
            <a:ext cx="95534" cy="146713"/>
          </a:xfrm>
          <a:prstGeom prst="upArrow">
            <a:avLst>
              <a:gd fmla="val 50000" name="adj1"/>
              <a:gd fmla="val 50000" name="adj2"/>
            </a:avLst>
          </a:prstGeom>
          <a:solidFill>
            <a:srgbClr val="006C31"/>
          </a:solidFill>
          <a:ln cap="rnd" cmpd="sng" w="19050">
            <a:solidFill>
              <a:srgbClr val="006C3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382" name="Google Shape;382;p11"/>
          <p:cNvSpPr/>
          <p:nvPr/>
        </p:nvSpPr>
        <p:spPr>
          <a:xfrm>
            <a:off x="3747212" y="4960641"/>
            <a:ext cx="95534" cy="146713"/>
          </a:xfrm>
          <a:prstGeom prst="upArrow">
            <a:avLst>
              <a:gd fmla="val 50000" name="adj1"/>
              <a:gd fmla="val 50000" name="adj2"/>
            </a:avLst>
          </a:prstGeom>
          <a:solidFill>
            <a:srgbClr val="006C31"/>
          </a:solidFill>
          <a:ln cap="rnd" cmpd="sng" w="19050">
            <a:solidFill>
              <a:srgbClr val="006C3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383" name="Google Shape;383;p11"/>
          <p:cNvSpPr/>
          <p:nvPr/>
        </p:nvSpPr>
        <p:spPr>
          <a:xfrm>
            <a:off x="3747212" y="3021154"/>
            <a:ext cx="95534" cy="146713"/>
          </a:xfrm>
          <a:prstGeom prst="upArrow">
            <a:avLst>
              <a:gd fmla="val 50000" name="adj1"/>
              <a:gd fmla="val 50000" name="adj2"/>
            </a:avLst>
          </a:prstGeom>
          <a:solidFill>
            <a:srgbClr val="006C31"/>
          </a:solidFill>
          <a:ln cap="rnd" cmpd="sng" w="19050">
            <a:solidFill>
              <a:srgbClr val="006C3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384" name="Google Shape;384;p11"/>
          <p:cNvSpPr txBox="1"/>
          <p:nvPr/>
        </p:nvSpPr>
        <p:spPr>
          <a:xfrm>
            <a:off x="914400" y="5658678"/>
            <a:ext cx="10455965" cy="707886"/>
          </a:xfrm>
          <a:prstGeom prst="rect">
            <a:avLst/>
          </a:prstGeom>
          <a:solidFill>
            <a:srgbClr val="F9C5C4"/>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Higher Sophisticated Tweets and Strong, Weak, Hostile emotions tweets are highly influential and tend to grab more public attention</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12"/>
          <p:cNvSpPr txBox="1"/>
          <p:nvPr>
            <p:ph type="title"/>
          </p:nvPr>
        </p:nvSpPr>
        <p:spPr>
          <a:xfrm>
            <a:off x="1152144" y="969264"/>
            <a:ext cx="8825659" cy="704088"/>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lt2"/>
              </a:buClr>
              <a:buSzPts val="3600"/>
              <a:buFont typeface="Times New Roman"/>
              <a:buNone/>
            </a:pPr>
            <a:r>
              <a:rPr b="1" lang="en-US" sz="3600">
                <a:latin typeface="Times New Roman"/>
                <a:ea typeface="Times New Roman"/>
                <a:cs typeface="Times New Roman"/>
                <a:sym typeface="Times New Roman"/>
              </a:rPr>
              <a:t>				Observations and Conclusions</a:t>
            </a:r>
            <a:endParaRPr/>
          </a:p>
        </p:txBody>
      </p:sp>
      <p:graphicFrame>
        <p:nvGraphicFramePr>
          <p:cNvPr id="390" name="Google Shape;390;p12"/>
          <p:cNvGraphicFramePr/>
          <p:nvPr/>
        </p:nvGraphicFramePr>
        <p:xfrm>
          <a:off x="732567" y="2330258"/>
          <a:ext cx="3000000" cy="3000000"/>
        </p:xfrm>
        <a:graphic>
          <a:graphicData uri="http://schemas.openxmlformats.org/drawingml/2006/table">
            <a:tbl>
              <a:tblPr bandRow="1" firstRow="1">
                <a:noFill/>
                <a:tableStyleId>{993BDBCA-9F66-43F7-9726-6CAD56235075}</a:tableStyleId>
              </a:tblPr>
              <a:tblGrid>
                <a:gridCol w="2235500"/>
                <a:gridCol w="1354450"/>
                <a:gridCol w="1589475"/>
                <a:gridCol w="1814050"/>
              </a:tblGrid>
              <a:tr h="701575">
                <a:tc>
                  <a:txBody>
                    <a:bodyPr/>
                    <a:lstStyle/>
                    <a:p>
                      <a:pPr indent="0" lvl="0" marL="0" marR="0" rtl="0" algn="ctr">
                        <a:spcBef>
                          <a:spcPts val="0"/>
                        </a:spcBef>
                        <a:spcAft>
                          <a:spcPts val="0"/>
                        </a:spcAft>
                        <a:buNone/>
                      </a:pPr>
                      <a:r>
                        <a:rPr lang="en-US" sz="2000">
                          <a:latin typeface="Times New Roman"/>
                          <a:ea typeface="Times New Roman"/>
                          <a:cs typeface="Times New Roman"/>
                          <a:sym typeface="Times New Roman"/>
                        </a:rPr>
                        <a:t>Topics</a:t>
                      </a:r>
                      <a:endParaRPr/>
                    </a:p>
                  </a:txBody>
                  <a:tcPr marT="45725" marB="45725" marR="91450" marL="91450"/>
                </a:tc>
                <a:tc>
                  <a:txBody>
                    <a:bodyPr/>
                    <a:lstStyle/>
                    <a:p>
                      <a:pPr indent="0" lvl="0" marL="0" marR="0" rtl="0" algn="ctr">
                        <a:spcBef>
                          <a:spcPts val="0"/>
                        </a:spcBef>
                        <a:spcAft>
                          <a:spcPts val="0"/>
                        </a:spcAft>
                        <a:buNone/>
                      </a:pPr>
                      <a:r>
                        <a:rPr b="1" lang="en-US" sz="2000">
                          <a:solidFill>
                            <a:schemeClr val="lt1"/>
                          </a:solidFill>
                          <a:latin typeface="Times New Roman"/>
                          <a:ea typeface="Times New Roman"/>
                          <a:cs typeface="Times New Roman"/>
                          <a:sym typeface="Times New Roman"/>
                        </a:rPr>
                        <a:t>Reply Count</a:t>
                      </a:r>
                      <a:endParaRPr/>
                    </a:p>
                  </a:txBody>
                  <a:tcPr marT="45725" marB="45725" marR="91450" marL="91450"/>
                </a:tc>
                <a:tc>
                  <a:txBody>
                    <a:bodyPr/>
                    <a:lstStyle/>
                    <a:p>
                      <a:pPr indent="0" lvl="0" marL="0" marR="0" rtl="0" algn="ctr">
                        <a:spcBef>
                          <a:spcPts val="0"/>
                        </a:spcBef>
                        <a:spcAft>
                          <a:spcPts val="0"/>
                        </a:spcAft>
                        <a:buNone/>
                      </a:pPr>
                      <a:r>
                        <a:rPr b="1" lang="en-US" sz="2000">
                          <a:solidFill>
                            <a:schemeClr val="lt1"/>
                          </a:solidFill>
                          <a:latin typeface="Times New Roman"/>
                          <a:ea typeface="Times New Roman"/>
                          <a:cs typeface="Times New Roman"/>
                          <a:sym typeface="Times New Roman"/>
                        </a:rPr>
                        <a:t>Like Count</a:t>
                      </a:r>
                      <a:endParaRPr/>
                    </a:p>
                  </a:txBody>
                  <a:tcPr marT="45725" marB="45725" marR="91450" marL="91450"/>
                </a:tc>
                <a:tc>
                  <a:txBody>
                    <a:bodyPr/>
                    <a:lstStyle/>
                    <a:p>
                      <a:pPr indent="0" lvl="0" marL="0" marR="0" rtl="0" algn="ctr">
                        <a:spcBef>
                          <a:spcPts val="0"/>
                        </a:spcBef>
                        <a:spcAft>
                          <a:spcPts val="0"/>
                        </a:spcAft>
                        <a:buNone/>
                      </a:pPr>
                      <a:r>
                        <a:rPr b="1" lang="en-US" sz="2000">
                          <a:solidFill>
                            <a:schemeClr val="lt1"/>
                          </a:solidFill>
                          <a:latin typeface="Times New Roman"/>
                          <a:ea typeface="Times New Roman"/>
                          <a:cs typeface="Times New Roman"/>
                          <a:sym typeface="Times New Roman"/>
                        </a:rPr>
                        <a:t>Retweet Count</a:t>
                      </a:r>
                      <a:endParaRPr/>
                    </a:p>
                  </a:txBody>
                  <a:tcPr marT="45725" marB="45725" marR="91450" marL="91450"/>
                </a:tc>
              </a:tr>
              <a:tr h="396550">
                <a:tc>
                  <a:txBody>
                    <a:bodyPr/>
                    <a:lstStyle/>
                    <a:p>
                      <a:pPr indent="0" lvl="0" marL="0" marR="0" rtl="0" algn="l">
                        <a:spcBef>
                          <a:spcPts val="0"/>
                        </a:spcBef>
                        <a:spcAft>
                          <a:spcPts val="0"/>
                        </a:spcAft>
                        <a:buNone/>
                      </a:pPr>
                      <a:r>
                        <a:rPr lang="en-US" sz="2000">
                          <a:latin typeface="Times New Roman"/>
                          <a:ea typeface="Times New Roman"/>
                          <a:cs typeface="Times New Roman"/>
                          <a:sym typeface="Times New Roman"/>
                        </a:rPr>
                        <a:t>Inaugural Speech</a:t>
                      </a:r>
                      <a:endParaRPr/>
                    </a:p>
                  </a:txBody>
                  <a:tcPr marT="45725" marB="45725" marR="91450" marL="91450"/>
                </a:tc>
                <a:tc>
                  <a:txBody>
                    <a:bodyPr/>
                    <a:lstStyle/>
                    <a:p>
                      <a:pPr indent="0" lvl="0" marL="0" marR="0" rtl="0" algn="ctr">
                        <a:spcBef>
                          <a:spcPts val="0"/>
                        </a:spcBef>
                        <a:spcAft>
                          <a:spcPts val="0"/>
                        </a:spcAft>
                        <a:buNone/>
                      </a:pPr>
                      <a:r>
                        <a:rPr lang="en-US" sz="2000">
                          <a:latin typeface="Times New Roman"/>
                          <a:ea typeface="Times New Roman"/>
                          <a:cs typeface="Times New Roman"/>
                          <a:sym typeface="Times New Roman"/>
                        </a:rPr>
                        <a:t>High</a:t>
                      </a:r>
                      <a:endParaRPr/>
                    </a:p>
                  </a:txBody>
                  <a:tcPr marT="45725" marB="45725" marR="91450" marL="91450"/>
                </a:tc>
                <a:tc>
                  <a:txBody>
                    <a:bodyPr/>
                    <a:lstStyle/>
                    <a:p>
                      <a:pPr indent="0" lvl="0" marL="0" marR="0" rtl="0" algn="ctr">
                        <a:spcBef>
                          <a:spcPts val="0"/>
                        </a:spcBef>
                        <a:spcAft>
                          <a:spcPts val="0"/>
                        </a:spcAft>
                        <a:buNone/>
                      </a:pPr>
                      <a:r>
                        <a:rPr lang="en-US" sz="2000">
                          <a:latin typeface="Times New Roman"/>
                          <a:ea typeface="Times New Roman"/>
                          <a:cs typeface="Times New Roman"/>
                          <a:sym typeface="Times New Roman"/>
                        </a:rPr>
                        <a:t>Low</a:t>
                      </a:r>
                      <a:endParaRPr sz="2000">
                        <a:solidFill>
                          <a:schemeClr val="dk1"/>
                        </a:solidFill>
                        <a:latin typeface="Times New Roman"/>
                        <a:ea typeface="Times New Roman"/>
                        <a:cs typeface="Times New Roman"/>
                        <a:sym typeface="Times New Roman"/>
                      </a:endParaRPr>
                    </a:p>
                  </a:txBody>
                  <a:tcPr marT="45725" marB="45725" marR="91450" marL="91450"/>
                </a:tc>
                <a:tc>
                  <a:txBody>
                    <a:bodyPr/>
                    <a:lstStyle/>
                    <a:p>
                      <a:pPr indent="0" lvl="0" marL="0" marR="0" rtl="0" algn="ctr">
                        <a:spcBef>
                          <a:spcPts val="0"/>
                        </a:spcBef>
                        <a:spcAft>
                          <a:spcPts val="0"/>
                        </a:spcAft>
                        <a:buNone/>
                      </a:pPr>
                      <a:r>
                        <a:rPr lang="en-US" sz="2000">
                          <a:solidFill>
                            <a:schemeClr val="dk1"/>
                          </a:solidFill>
                          <a:latin typeface="Times New Roman"/>
                          <a:ea typeface="Times New Roman"/>
                          <a:cs typeface="Times New Roman"/>
                          <a:sym typeface="Times New Roman"/>
                        </a:rPr>
                        <a:t>-</a:t>
                      </a:r>
                      <a:endParaRPr/>
                    </a:p>
                  </a:txBody>
                  <a:tcPr marT="45725" marB="45725" marR="91450" marL="91450"/>
                </a:tc>
              </a:tr>
              <a:tr h="396550">
                <a:tc>
                  <a:txBody>
                    <a:bodyPr/>
                    <a:lstStyle/>
                    <a:p>
                      <a:pPr indent="0" lvl="0" marL="0" marR="0" rtl="0" algn="l">
                        <a:spcBef>
                          <a:spcPts val="0"/>
                        </a:spcBef>
                        <a:spcAft>
                          <a:spcPts val="0"/>
                        </a:spcAft>
                        <a:buNone/>
                      </a:pPr>
                      <a:r>
                        <a:rPr lang="en-US" sz="2000">
                          <a:latin typeface="Times New Roman"/>
                          <a:ea typeface="Times New Roman"/>
                          <a:cs typeface="Times New Roman"/>
                          <a:sym typeface="Times New Roman"/>
                        </a:rPr>
                        <a:t>Economy</a:t>
                      </a:r>
                      <a:endParaRPr/>
                    </a:p>
                  </a:txBody>
                  <a:tcPr marT="45725" marB="45725" marR="91450" marL="91450"/>
                </a:tc>
                <a:tc>
                  <a:txBody>
                    <a:bodyPr/>
                    <a:lstStyle/>
                    <a:p>
                      <a:pPr indent="0" lvl="0" marL="0" marR="0" rtl="0" algn="ctr">
                        <a:spcBef>
                          <a:spcPts val="0"/>
                        </a:spcBef>
                        <a:spcAft>
                          <a:spcPts val="0"/>
                        </a:spcAft>
                        <a:buNone/>
                      </a:pPr>
                      <a:r>
                        <a:rPr lang="en-US" sz="2000">
                          <a:latin typeface="Times New Roman"/>
                          <a:ea typeface="Times New Roman"/>
                          <a:cs typeface="Times New Roman"/>
                          <a:sym typeface="Times New Roman"/>
                        </a:rPr>
                        <a:t>Low</a:t>
                      </a:r>
                      <a:endParaRPr sz="2000">
                        <a:solidFill>
                          <a:schemeClr val="dk1"/>
                        </a:solidFill>
                        <a:latin typeface="Times New Roman"/>
                        <a:ea typeface="Times New Roman"/>
                        <a:cs typeface="Times New Roman"/>
                        <a:sym typeface="Times New Roman"/>
                      </a:endParaRPr>
                    </a:p>
                  </a:txBody>
                  <a:tcPr marT="45725" marB="45725" marR="91450" marL="91450"/>
                </a:tc>
                <a:tc>
                  <a:txBody>
                    <a:bodyPr/>
                    <a:lstStyle/>
                    <a:p>
                      <a:pPr indent="0" lvl="0" marL="0" marR="0" rtl="0" algn="ctr">
                        <a:spcBef>
                          <a:spcPts val="0"/>
                        </a:spcBef>
                        <a:spcAft>
                          <a:spcPts val="0"/>
                        </a:spcAft>
                        <a:buNone/>
                      </a:pPr>
                      <a:r>
                        <a:rPr lang="en-US" sz="2000">
                          <a:latin typeface="Times New Roman"/>
                          <a:ea typeface="Times New Roman"/>
                          <a:cs typeface="Times New Roman"/>
                          <a:sym typeface="Times New Roman"/>
                        </a:rPr>
                        <a:t>Low</a:t>
                      </a:r>
                      <a:endParaRPr sz="2000">
                        <a:solidFill>
                          <a:schemeClr val="dk1"/>
                        </a:solidFill>
                        <a:latin typeface="Times New Roman"/>
                        <a:ea typeface="Times New Roman"/>
                        <a:cs typeface="Times New Roman"/>
                        <a:sym typeface="Times New Roman"/>
                      </a:endParaRPr>
                    </a:p>
                  </a:txBody>
                  <a:tcPr marT="45725" marB="45725" marR="91450" marL="91450"/>
                </a:tc>
                <a:tc>
                  <a:txBody>
                    <a:bodyPr/>
                    <a:lstStyle/>
                    <a:p>
                      <a:pPr indent="0" lvl="0" marL="0" marR="0" rtl="0" algn="ctr">
                        <a:spcBef>
                          <a:spcPts val="0"/>
                        </a:spcBef>
                        <a:spcAft>
                          <a:spcPts val="0"/>
                        </a:spcAft>
                        <a:buNone/>
                      </a:pPr>
                      <a:r>
                        <a:rPr lang="en-US" sz="2000">
                          <a:solidFill>
                            <a:schemeClr val="dk1"/>
                          </a:solidFill>
                          <a:latin typeface="Times New Roman"/>
                          <a:ea typeface="Times New Roman"/>
                          <a:cs typeface="Times New Roman"/>
                          <a:sym typeface="Times New Roman"/>
                        </a:rPr>
                        <a:t>-</a:t>
                      </a:r>
                      <a:endParaRPr/>
                    </a:p>
                  </a:txBody>
                  <a:tcPr marT="45725" marB="45725" marR="91450" marL="91450"/>
                </a:tc>
              </a:tr>
              <a:tr h="396550">
                <a:tc>
                  <a:txBody>
                    <a:bodyPr/>
                    <a:lstStyle/>
                    <a:p>
                      <a:pPr indent="0" lvl="0" marL="0" marR="0" rtl="0" algn="l">
                        <a:spcBef>
                          <a:spcPts val="0"/>
                        </a:spcBef>
                        <a:spcAft>
                          <a:spcPts val="0"/>
                        </a:spcAft>
                        <a:buNone/>
                      </a:pPr>
                      <a:r>
                        <a:rPr lang="en-US" sz="2000">
                          <a:latin typeface="Times New Roman"/>
                          <a:ea typeface="Times New Roman"/>
                          <a:cs typeface="Times New Roman"/>
                          <a:sym typeface="Times New Roman"/>
                        </a:rPr>
                        <a:t>Violence</a:t>
                      </a:r>
                      <a:endParaRPr/>
                    </a:p>
                  </a:txBody>
                  <a:tcPr marT="45725" marB="45725" marR="91450" marL="91450"/>
                </a:tc>
                <a:tc>
                  <a:txBody>
                    <a:bodyPr/>
                    <a:lstStyle/>
                    <a:p>
                      <a:pPr indent="0" lvl="0" marL="0" marR="0" rtl="0" algn="ctr">
                        <a:spcBef>
                          <a:spcPts val="0"/>
                        </a:spcBef>
                        <a:spcAft>
                          <a:spcPts val="0"/>
                        </a:spcAft>
                        <a:buNone/>
                      </a:pPr>
                      <a:r>
                        <a:rPr lang="en-US" sz="2000">
                          <a:latin typeface="Times New Roman"/>
                          <a:ea typeface="Times New Roman"/>
                          <a:cs typeface="Times New Roman"/>
                          <a:sym typeface="Times New Roman"/>
                        </a:rPr>
                        <a:t>Low</a:t>
                      </a:r>
                      <a:endParaRPr sz="2000">
                        <a:solidFill>
                          <a:schemeClr val="dk1"/>
                        </a:solidFill>
                        <a:latin typeface="Times New Roman"/>
                        <a:ea typeface="Times New Roman"/>
                        <a:cs typeface="Times New Roman"/>
                        <a:sym typeface="Times New Roman"/>
                      </a:endParaRPr>
                    </a:p>
                  </a:txBody>
                  <a:tcPr marT="45725" marB="45725" marR="91450" marL="91450"/>
                </a:tc>
                <a:tc>
                  <a:txBody>
                    <a:bodyPr/>
                    <a:lstStyle/>
                    <a:p>
                      <a:pPr indent="0" lvl="0" marL="0" marR="0" rtl="0" algn="ctr">
                        <a:spcBef>
                          <a:spcPts val="0"/>
                        </a:spcBef>
                        <a:spcAft>
                          <a:spcPts val="0"/>
                        </a:spcAft>
                        <a:buNone/>
                      </a:pPr>
                      <a:r>
                        <a:rPr lang="en-US" sz="2000">
                          <a:latin typeface="Times New Roman"/>
                          <a:ea typeface="Times New Roman"/>
                          <a:cs typeface="Times New Roman"/>
                          <a:sym typeface="Times New Roman"/>
                        </a:rPr>
                        <a:t>Low</a:t>
                      </a:r>
                      <a:endParaRPr sz="2000">
                        <a:solidFill>
                          <a:schemeClr val="dk1"/>
                        </a:solidFill>
                        <a:latin typeface="Times New Roman"/>
                        <a:ea typeface="Times New Roman"/>
                        <a:cs typeface="Times New Roman"/>
                        <a:sym typeface="Times New Roman"/>
                      </a:endParaRPr>
                    </a:p>
                  </a:txBody>
                  <a:tcPr marT="45725" marB="45725" marR="91450" marL="91450"/>
                </a:tc>
                <a:tc>
                  <a:txBody>
                    <a:bodyPr/>
                    <a:lstStyle/>
                    <a:p>
                      <a:pPr indent="0" lvl="0" marL="0" marR="0" rtl="0" algn="ctr">
                        <a:spcBef>
                          <a:spcPts val="0"/>
                        </a:spcBef>
                        <a:spcAft>
                          <a:spcPts val="0"/>
                        </a:spcAft>
                        <a:buNone/>
                      </a:pPr>
                      <a:r>
                        <a:rPr lang="en-US" sz="2000">
                          <a:solidFill>
                            <a:schemeClr val="dk1"/>
                          </a:solidFill>
                          <a:latin typeface="Times New Roman"/>
                          <a:ea typeface="Times New Roman"/>
                          <a:cs typeface="Times New Roman"/>
                          <a:sym typeface="Times New Roman"/>
                        </a:rPr>
                        <a:t>-</a:t>
                      </a:r>
                      <a:endParaRPr/>
                    </a:p>
                  </a:txBody>
                  <a:tcPr marT="45725" marB="45725" marR="91450" marL="91450"/>
                </a:tc>
              </a:tr>
              <a:tr h="396550">
                <a:tc>
                  <a:txBody>
                    <a:bodyPr/>
                    <a:lstStyle/>
                    <a:p>
                      <a:pPr indent="0" lvl="0" marL="0" marR="0" rtl="0" algn="l">
                        <a:spcBef>
                          <a:spcPts val="0"/>
                        </a:spcBef>
                        <a:spcAft>
                          <a:spcPts val="0"/>
                        </a:spcAft>
                        <a:buNone/>
                      </a:pPr>
                      <a:r>
                        <a:rPr lang="en-US" sz="2000">
                          <a:latin typeface="Times New Roman"/>
                          <a:ea typeface="Times New Roman"/>
                          <a:cs typeface="Times New Roman"/>
                          <a:sym typeface="Times New Roman"/>
                        </a:rPr>
                        <a:t>Judge Nomination</a:t>
                      </a:r>
                      <a:endParaRPr/>
                    </a:p>
                  </a:txBody>
                  <a:tcPr marT="45725" marB="45725" marR="91450" marL="91450"/>
                </a:tc>
                <a:tc>
                  <a:txBody>
                    <a:bodyPr/>
                    <a:lstStyle/>
                    <a:p>
                      <a:pPr indent="0" lvl="0" marL="0" marR="0" rtl="0" algn="ctr">
                        <a:spcBef>
                          <a:spcPts val="0"/>
                        </a:spcBef>
                        <a:spcAft>
                          <a:spcPts val="0"/>
                        </a:spcAft>
                        <a:buNone/>
                      </a:pPr>
                      <a:r>
                        <a:rPr lang="en-US" sz="2000">
                          <a:latin typeface="Times New Roman"/>
                          <a:ea typeface="Times New Roman"/>
                          <a:cs typeface="Times New Roman"/>
                          <a:sym typeface="Times New Roman"/>
                        </a:rPr>
                        <a:t>Low</a:t>
                      </a:r>
                      <a:endParaRPr sz="2000">
                        <a:solidFill>
                          <a:schemeClr val="dk1"/>
                        </a:solidFill>
                        <a:latin typeface="Times New Roman"/>
                        <a:ea typeface="Times New Roman"/>
                        <a:cs typeface="Times New Roman"/>
                        <a:sym typeface="Times New Roman"/>
                      </a:endParaRPr>
                    </a:p>
                  </a:txBody>
                  <a:tcPr marT="45725" marB="45725" marR="91450" marL="91450"/>
                </a:tc>
                <a:tc>
                  <a:txBody>
                    <a:bodyPr/>
                    <a:lstStyle/>
                    <a:p>
                      <a:pPr indent="0" lvl="0" marL="0" marR="0" rtl="0" algn="ctr">
                        <a:spcBef>
                          <a:spcPts val="0"/>
                        </a:spcBef>
                        <a:spcAft>
                          <a:spcPts val="0"/>
                        </a:spcAft>
                        <a:buNone/>
                      </a:pPr>
                      <a:r>
                        <a:rPr lang="en-US" sz="2000">
                          <a:latin typeface="Times New Roman"/>
                          <a:ea typeface="Times New Roman"/>
                          <a:cs typeface="Times New Roman"/>
                          <a:sym typeface="Times New Roman"/>
                        </a:rPr>
                        <a:t>Low</a:t>
                      </a:r>
                      <a:endParaRPr sz="2000">
                        <a:solidFill>
                          <a:schemeClr val="dk1"/>
                        </a:solidFill>
                        <a:latin typeface="Times New Roman"/>
                        <a:ea typeface="Times New Roman"/>
                        <a:cs typeface="Times New Roman"/>
                        <a:sym typeface="Times New Roman"/>
                      </a:endParaRPr>
                    </a:p>
                  </a:txBody>
                  <a:tcPr marT="45725" marB="45725" marR="91450" marL="91450"/>
                </a:tc>
                <a:tc>
                  <a:txBody>
                    <a:bodyPr/>
                    <a:lstStyle/>
                    <a:p>
                      <a:pPr indent="0" lvl="0" marL="0" marR="0" rtl="0" algn="ctr">
                        <a:spcBef>
                          <a:spcPts val="0"/>
                        </a:spcBef>
                        <a:spcAft>
                          <a:spcPts val="0"/>
                        </a:spcAft>
                        <a:buNone/>
                      </a:pPr>
                      <a:r>
                        <a:rPr lang="en-US" sz="2000">
                          <a:solidFill>
                            <a:schemeClr val="dk1"/>
                          </a:solidFill>
                          <a:latin typeface="Times New Roman"/>
                          <a:ea typeface="Times New Roman"/>
                          <a:cs typeface="Times New Roman"/>
                          <a:sym typeface="Times New Roman"/>
                        </a:rPr>
                        <a:t>-</a:t>
                      </a:r>
                      <a:endParaRPr/>
                    </a:p>
                  </a:txBody>
                  <a:tcPr marT="45725" marB="45725" marR="91450" marL="91450"/>
                </a:tc>
              </a:tr>
              <a:tr h="396550">
                <a:tc>
                  <a:txBody>
                    <a:bodyPr/>
                    <a:lstStyle/>
                    <a:p>
                      <a:pPr indent="0" lvl="0" marL="0" marR="0" rtl="0" algn="l">
                        <a:spcBef>
                          <a:spcPts val="0"/>
                        </a:spcBef>
                        <a:spcAft>
                          <a:spcPts val="0"/>
                        </a:spcAft>
                        <a:buNone/>
                      </a:pPr>
                      <a:r>
                        <a:rPr lang="en-US" sz="2000">
                          <a:latin typeface="Times New Roman"/>
                          <a:ea typeface="Times New Roman"/>
                          <a:cs typeface="Times New Roman"/>
                          <a:sym typeface="Times New Roman"/>
                        </a:rPr>
                        <a:t>Small Businesses</a:t>
                      </a:r>
                      <a:endParaRPr/>
                    </a:p>
                  </a:txBody>
                  <a:tcPr marT="45725" marB="45725" marR="91450" marL="91450"/>
                </a:tc>
                <a:tc>
                  <a:txBody>
                    <a:bodyPr/>
                    <a:lstStyle/>
                    <a:p>
                      <a:pPr indent="0" lvl="0" marL="0" marR="0" rtl="0" algn="ctr">
                        <a:spcBef>
                          <a:spcPts val="0"/>
                        </a:spcBef>
                        <a:spcAft>
                          <a:spcPts val="0"/>
                        </a:spcAft>
                        <a:buNone/>
                      </a:pPr>
                      <a:r>
                        <a:rPr lang="en-US" sz="2000">
                          <a:latin typeface="Times New Roman"/>
                          <a:ea typeface="Times New Roman"/>
                          <a:cs typeface="Times New Roman"/>
                          <a:sym typeface="Times New Roman"/>
                        </a:rPr>
                        <a:t>Low</a:t>
                      </a:r>
                      <a:endParaRPr sz="2000">
                        <a:solidFill>
                          <a:schemeClr val="dk1"/>
                        </a:solidFill>
                        <a:latin typeface="Times New Roman"/>
                        <a:ea typeface="Times New Roman"/>
                        <a:cs typeface="Times New Roman"/>
                        <a:sym typeface="Times New Roman"/>
                      </a:endParaRPr>
                    </a:p>
                  </a:txBody>
                  <a:tcPr marT="45725" marB="45725" marR="91450" marL="91450"/>
                </a:tc>
                <a:tc>
                  <a:txBody>
                    <a:bodyPr/>
                    <a:lstStyle/>
                    <a:p>
                      <a:pPr indent="0" lvl="0" marL="0" marR="0" rtl="0" algn="ctr">
                        <a:spcBef>
                          <a:spcPts val="0"/>
                        </a:spcBef>
                        <a:spcAft>
                          <a:spcPts val="0"/>
                        </a:spcAft>
                        <a:buNone/>
                      </a:pPr>
                      <a:r>
                        <a:rPr lang="en-US" sz="2000">
                          <a:latin typeface="Times New Roman"/>
                          <a:ea typeface="Times New Roman"/>
                          <a:cs typeface="Times New Roman"/>
                          <a:sym typeface="Times New Roman"/>
                        </a:rPr>
                        <a:t>Low</a:t>
                      </a:r>
                      <a:endParaRPr sz="2000">
                        <a:solidFill>
                          <a:schemeClr val="dk1"/>
                        </a:solidFill>
                        <a:latin typeface="Times New Roman"/>
                        <a:ea typeface="Times New Roman"/>
                        <a:cs typeface="Times New Roman"/>
                        <a:sym typeface="Times New Roman"/>
                      </a:endParaRPr>
                    </a:p>
                  </a:txBody>
                  <a:tcPr marT="45725" marB="45725" marR="91450" marL="91450"/>
                </a:tc>
                <a:tc>
                  <a:txBody>
                    <a:bodyPr/>
                    <a:lstStyle/>
                    <a:p>
                      <a:pPr indent="0" lvl="0" marL="0" marR="0" rtl="0" algn="ctr">
                        <a:spcBef>
                          <a:spcPts val="0"/>
                        </a:spcBef>
                        <a:spcAft>
                          <a:spcPts val="0"/>
                        </a:spcAft>
                        <a:buNone/>
                      </a:pPr>
                      <a:r>
                        <a:rPr lang="en-US" sz="2000">
                          <a:solidFill>
                            <a:schemeClr val="dk1"/>
                          </a:solidFill>
                          <a:latin typeface="Times New Roman"/>
                          <a:ea typeface="Times New Roman"/>
                          <a:cs typeface="Times New Roman"/>
                          <a:sym typeface="Times New Roman"/>
                        </a:rPr>
                        <a:t>-</a:t>
                      </a:r>
                      <a:endParaRPr/>
                    </a:p>
                  </a:txBody>
                  <a:tcPr marT="45725" marB="45725" marR="91450" marL="91450"/>
                </a:tc>
              </a:tr>
              <a:tr h="396550">
                <a:tc>
                  <a:txBody>
                    <a:bodyPr/>
                    <a:lstStyle/>
                    <a:p>
                      <a:pPr indent="0" lvl="0" marL="0" marR="0" rtl="0" algn="l">
                        <a:spcBef>
                          <a:spcPts val="0"/>
                        </a:spcBef>
                        <a:spcAft>
                          <a:spcPts val="0"/>
                        </a:spcAft>
                        <a:buNone/>
                      </a:pPr>
                      <a:r>
                        <a:rPr lang="en-US" sz="2000">
                          <a:latin typeface="Times New Roman"/>
                          <a:ea typeface="Times New Roman"/>
                          <a:cs typeface="Times New Roman"/>
                          <a:sym typeface="Times New Roman"/>
                        </a:rPr>
                        <a:t>Covid-19</a:t>
                      </a:r>
                      <a:endParaRPr/>
                    </a:p>
                  </a:txBody>
                  <a:tcPr marT="45725" marB="45725" marR="91450" marL="91450"/>
                </a:tc>
                <a:tc>
                  <a:txBody>
                    <a:bodyPr/>
                    <a:lstStyle/>
                    <a:p>
                      <a:pPr indent="0" lvl="0" marL="0" marR="0" rtl="0" algn="ctr">
                        <a:spcBef>
                          <a:spcPts val="0"/>
                        </a:spcBef>
                        <a:spcAft>
                          <a:spcPts val="0"/>
                        </a:spcAft>
                        <a:buNone/>
                      </a:pPr>
                      <a:r>
                        <a:rPr lang="en-US" sz="2000">
                          <a:latin typeface="Times New Roman"/>
                          <a:ea typeface="Times New Roman"/>
                          <a:cs typeface="Times New Roman"/>
                          <a:sym typeface="Times New Roman"/>
                        </a:rPr>
                        <a:t>Low</a:t>
                      </a:r>
                      <a:endParaRPr sz="2000">
                        <a:solidFill>
                          <a:schemeClr val="dk1"/>
                        </a:solidFill>
                        <a:latin typeface="Times New Roman"/>
                        <a:ea typeface="Times New Roman"/>
                        <a:cs typeface="Times New Roman"/>
                        <a:sym typeface="Times New Roman"/>
                      </a:endParaRPr>
                    </a:p>
                  </a:txBody>
                  <a:tcPr marT="45725" marB="45725" marR="91450" marL="91450"/>
                </a:tc>
                <a:tc>
                  <a:txBody>
                    <a:bodyPr/>
                    <a:lstStyle/>
                    <a:p>
                      <a:pPr indent="0" lvl="0" marL="0" marR="0" rtl="0" algn="ctr">
                        <a:spcBef>
                          <a:spcPts val="0"/>
                        </a:spcBef>
                        <a:spcAft>
                          <a:spcPts val="0"/>
                        </a:spcAft>
                        <a:buNone/>
                      </a:pPr>
                      <a:r>
                        <a:rPr lang="en-US" sz="2000">
                          <a:latin typeface="Times New Roman"/>
                          <a:ea typeface="Times New Roman"/>
                          <a:cs typeface="Times New Roman"/>
                          <a:sym typeface="Times New Roman"/>
                        </a:rPr>
                        <a:t>Low</a:t>
                      </a:r>
                      <a:endParaRPr sz="2000">
                        <a:solidFill>
                          <a:schemeClr val="dk1"/>
                        </a:solidFill>
                        <a:latin typeface="Times New Roman"/>
                        <a:ea typeface="Times New Roman"/>
                        <a:cs typeface="Times New Roman"/>
                        <a:sym typeface="Times New Roman"/>
                      </a:endParaRPr>
                    </a:p>
                  </a:txBody>
                  <a:tcPr marT="45725" marB="45725" marR="91450" marL="91450"/>
                </a:tc>
                <a:tc>
                  <a:txBody>
                    <a:bodyPr/>
                    <a:lstStyle/>
                    <a:p>
                      <a:pPr indent="0" lvl="0" marL="0" marR="0" rtl="0" algn="ctr">
                        <a:spcBef>
                          <a:spcPts val="0"/>
                        </a:spcBef>
                        <a:spcAft>
                          <a:spcPts val="0"/>
                        </a:spcAft>
                        <a:buNone/>
                      </a:pPr>
                      <a:r>
                        <a:rPr lang="en-US" sz="2000">
                          <a:latin typeface="Times New Roman"/>
                          <a:ea typeface="Times New Roman"/>
                          <a:cs typeface="Times New Roman"/>
                          <a:sym typeface="Times New Roman"/>
                        </a:rPr>
                        <a:t>Low</a:t>
                      </a:r>
                      <a:endParaRPr sz="2000">
                        <a:solidFill>
                          <a:schemeClr val="dk1"/>
                        </a:solidFill>
                        <a:latin typeface="Times New Roman"/>
                        <a:ea typeface="Times New Roman"/>
                        <a:cs typeface="Times New Roman"/>
                        <a:sym typeface="Times New Roman"/>
                      </a:endParaRPr>
                    </a:p>
                  </a:txBody>
                  <a:tcPr marT="45725" marB="45725" marR="91450" marL="91450"/>
                </a:tc>
              </a:tr>
              <a:tr h="396550">
                <a:tc>
                  <a:txBody>
                    <a:bodyPr/>
                    <a:lstStyle/>
                    <a:p>
                      <a:pPr indent="0" lvl="0" marL="0" marR="0" rtl="0" algn="l">
                        <a:lnSpc>
                          <a:spcPct val="100000"/>
                        </a:lnSpc>
                        <a:spcBef>
                          <a:spcPts val="0"/>
                        </a:spcBef>
                        <a:spcAft>
                          <a:spcPts val="0"/>
                        </a:spcAft>
                        <a:buClr>
                          <a:schemeClr val="dk1"/>
                        </a:buClr>
                        <a:buSzPts val="2000"/>
                        <a:buFont typeface="Times New Roman"/>
                        <a:buNone/>
                      </a:pPr>
                      <a:r>
                        <a:rPr lang="en-US" sz="2000">
                          <a:latin typeface="Times New Roman"/>
                          <a:ea typeface="Times New Roman"/>
                          <a:cs typeface="Times New Roman"/>
                          <a:sym typeface="Times New Roman"/>
                        </a:rPr>
                        <a:t>Vaccines</a:t>
                      </a:r>
                      <a:endParaRPr/>
                    </a:p>
                  </a:txBody>
                  <a:tcPr marT="45725" marB="45725" marR="91450" marL="91450"/>
                </a:tc>
                <a:tc>
                  <a:txBody>
                    <a:bodyPr/>
                    <a:lstStyle/>
                    <a:p>
                      <a:pPr indent="0" lvl="0" marL="0" marR="0" rtl="0" algn="ctr">
                        <a:spcBef>
                          <a:spcPts val="0"/>
                        </a:spcBef>
                        <a:spcAft>
                          <a:spcPts val="0"/>
                        </a:spcAft>
                        <a:buNone/>
                      </a:pPr>
                      <a:r>
                        <a:rPr lang="en-US" sz="2000">
                          <a:solidFill>
                            <a:schemeClr val="dk1"/>
                          </a:solidFill>
                          <a:latin typeface="Times New Roman"/>
                          <a:ea typeface="Times New Roman"/>
                          <a:cs typeface="Times New Roman"/>
                          <a:sym typeface="Times New Roman"/>
                        </a:rPr>
                        <a:t>-</a:t>
                      </a:r>
                      <a:endParaRPr/>
                    </a:p>
                  </a:txBody>
                  <a:tcPr marT="45725" marB="45725" marR="91450" marL="91450"/>
                </a:tc>
                <a:tc>
                  <a:txBody>
                    <a:bodyPr/>
                    <a:lstStyle/>
                    <a:p>
                      <a:pPr indent="0" lvl="0" marL="0" marR="0" rtl="0" algn="ctr">
                        <a:lnSpc>
                          <a:spcPct val="100000"/>
                        </a:lnSpc>
                        <a:spcBef>
                          <a:spcPts val="0"/>
                        </a:spcBef>
                        <a:spcAft>
                          <a:spcPts val="0"/>
                        </a:spcAft>
                        <a:buClr>
                          <a:schemeClr val="dk1"/>
                        </a:buClr>
                        <a:buSzPts val="2000"/>
                        <a:buFont typeface="Times New Roman"/>
                        <a:buNone/>
                      </a:pPr>
                      <a:r>
                        <a:rPr lang="en-US" sz="2000">
                          <a:latin typeface="Times New Roman"/>
                          <a:ea typeface="Times New Roman"/>
                          <a:cs typeface="Times New Roman"/>
                          <a:sym typeface="Times New Roman"/>
                        </a:rPr>
                        <a:t>High</a:t>
                      </a:r>
                      <a:endParaRPr sz="2000">
                        <a:solidFill>
                          <a:schemeClr val="dk1"/>
                        </a:solidFill>
                        <a:latin typeface="Times New Roman"/>
                        <a:ea typeface="Times New Roman"/>
                        <a:cs typeface="Times New Roman"/>
                        <a:sym typeface="Times New Roman"/>
                      </a:endParaRPr>
                    </a:p>
                  </a:txBody>
                  <a:tcPr marT="45725" marB="45725" marR="91450" marL="91450"/>
                </a:tc>
                <a:tc>
                  <a:txBody>
                    <a:bodyPr/>
                    <a:lstStyle/>
                    <a:p>
                      <a:pPr indent="0" lvl="0" marL="0" marR="0" rtl="0" algn="ctr">
                        <a:lnSpc>
                          <a:spcPct val="100000"/>
                        </a:lnSpc>
                        <a:spcBef>
                          <a:spcPts val="0"/>
                        </a:spcBef>
                        <a:spcAft>
                          <a:spcPts val="0"/>
                        </a:spcAft>
                        <a:buClr>
                          <a:schemeClr val="dk1"/>
                        </a:buClr>
                        <a:buSzPts val="2000"/>
                        <a:buFont typeface="Times New Roman"/>
                        <a:buNone/>
                      </a:pPr>
                      <a:r>
                        <a:rPr lang="en-US" sz="2000">
                          <a:latin typeface="Times New Roman"/>
                          <a:ea typeface="Times New Roman"/>
                          <a:cs typeface="Times New Roman"/>
                          <a:sym typeface="Times New Roman"/>
                        </a:rPr>
                        <a:t>High</a:t>
                      </a:r>
                      <a:endParaRPr sz="2000">
                        <a:solidFill>
                          <a:schemeClr val="dk1"/>
                        </a:solidFill>
                        <a:latin typeface="Times New Roman"/>
                        <a:ea typeface="Times New Roman"/>
                        <a:cs typeface="Times New Roman"/>
                        <a:sym typeface="Times New Roman"/>
                      </a:endParaRPr>
                    </a:p>
                  </a:txBody>
                  <a:tcPr marT="45725" marB="45725" marR="91450" marL="91450"/>
                </a:tc>
              </a:tr>
              <a:tr h="396550">
                <a:tc>
                  <a:txBody>
                    <a:bodyPr/>
                    <a:lstStyle/>
                    <a:p>
                      <a:pPr indent="0" lvl="0" marL="0" marR="0" rtl="0" algn="l">
                        <a:lnSpc>
                          <a:spcPct val="100000"/>
                        </a:lnSpc>
                        <a:spcBef>
                          <a:spcPts val="0"/>
                        </a:spcBef>
                        <a:spcAft>
                          <a:spcPts val="0"/>
                        </a:spcAft>
                        <a:buClr>
                          <a:schemeClr val="dk1"/>
                        </a:buClr>
                        <a:buSzPts val="2000"/>
                        <a:buFont typeface="Times New Roman"/>
                        <a:buNone/>
                      </a:pPr>
                      <a:r>
                        <a:rPr lang="en-US" sz="2000">
                          <a:latin typeface="Times New Roman"/>
                          <a:ea typeface="Times New Roman"/>
                          <a:cs typeface="Times New Roman"/>
                          <a:sym typeface="Times New Roman"/>
                        </a:rPr>
                        <a:t>Frontline Jobs</a:t>
                      </a:r>
                      <a:endParaRPr/>
                    </a:p>
                  </a:txBody>
                  <a:tcPr marT="45725" marB="45725" marR="91450" marL="91450"/>
                </a:tc>
                <a:tc>
                  <a:txBody>
                    <a:bodyPr/>
                    <a:lstStyle/>
                    <a:p>
                      <a:pPr indent="0" lvl="0" marL="0" marR="0" rtl="0" algn="ctr">
                        <a:lnSpc>
                          <a:spcPct val="100000"/>
                        </a:lnSpc>
                        <a:spcBef>
                          <a:spcPts val="0"/>
                        </a:spcBef>
                        <a:spcAft>
                          <a:spcPts val="0"/>
                        </a:spcAft>
                        <a:buClr>
                          <a:schemeClr val="dk1"/>
                        </a:buClr>
                        <a:buSzPts val="2000"/>
                        <a:buFont typeface="Times New Roman"/>
                        <a:buNone/>
                      </a:pPr>
                      <a:r>
                        <a:rPr lang="en-US" sz="2000">
                          <a:latin typeface="Times New Roman"/>
                          <a:ea typeface="Times New Roman"/>
                          <a:cs typeface="Times New Roman"/>
                          <a:sym typeface="Times New Roman"/>
                        </a:rPr>
                        <a:t>Low</a:t>
                      </a:r>
                      <a:endParaRPr sz="2000">
                        <a:solidFill>
                          <a:schemeClr val="dk1"/>
                        </a:solidFill>
                        <a:latin typeface="Times New Roman"/>
                        <a:ea typeface="Times New Roman"/>
                        <a:cs typeface="Times New Roman"/>
                        <a:sym typeface="Times New Roman"/>
                      </a:endParaRPr>
                    </a:p>
                  </a:txBody>
                  <a:tcPr marT="45725" marB="45725" marR="91450" marL="91450"/>
                </a:tc>
                <a:tc>
                  <a:txBody>
                    <a:bodyPr/>
                    <a:lstStyle/>
                    <a:p>
                      <a:pPr indent="0" lvl="0" marL="0" marR="0" rtl="0" algn="ctr">
                        <a:lnSpc>
                          <a:spcPct val="100000"/>
                        </a:lnSpc>
                        <a:spcBef>
                          <a:spcPts val="0"/>
                        </a:spcBef>
                        <a:spcAft>
                          <a:spcPts val="0"/>
                        </a:spcAft>
                        <a:buClr>
                          <a:schemeClr val="dk1"/>
                        </a:buClr>
                        <a:buSzPts val="2000"/>
                        <a:buFont typeface="Times New Roman"/>
                        <a:buNone/>
                      </a:pPr>
                      <a:r>
                        <a:rPr lang="en-US" sz="2000">
                          <a:latin typeface="Times New Roman"/>
                          <a:ea typeface="Times New Roman"/>
                          <a:cs typeface="Times New Roman"/>
                          <a:sym typeface="Times New Roman"/>
                        </a:rPr>
                        <a:t>Low</a:t>
                      </a:r>
                      <a:endParaRPr sz="2000">
                        <a:solidFill>
                          <a:schemeClr val="dk1"/>
                        </a:solidFill>
                        <a:latin typeface="Times New Roman"/>
                        <a:ea typeface="Times New Roman"/>
                        <a:cs typeface="Times New Roman"/>
                        <a:sym typeface="Times New Roman"/>
                      </a:endParaRPr>
                    </a:p>
                  </a:txBody>
                  <a:tcPr marT="45725" marB="45725" marR="91450" marL="91450"/>
                </a:tc>
                <a:tc>
                  <a:txBody>
                    <a:bodyPr/>
                    <a:lstStyle/>
                    <a:p>
                      <a:pPr indent="0" lvl="0" marL="0" marR="0" rtl="0" algn="ctr">
                        <a:lnSpc>
                          <a:spcPct val="100000"/>
                        </a:lnSpc>
                        <a:spcBef>
                          <a:spcPts val="0"/>
                        </a:spcBef>
                        <a:spcAft>
                          <a:spcPts val="0"/>
                        </a:spcAft>
                        <a:buClr>
                          <a:schemeClr val="dk1"/>
                        </a:buClr>
                        <a:buSzPts val="2000"/>
                        <a:buFont typeface="Times New Roman"/>
                        <a:buNone/>
                      </a:pPr>
                      <a:r>
                        <a:rPr lang="en-US" sz="2000">
                          <a:latin typeface="Times New Roman"/>
                          <a:ea typeface="Times New Roman"/>
                          <a:cs typeface="Times New Roman"/>
                          <a:sym typeface="Times New Roman"/>
                        </a:rPr>
                        <a:t>-</a:t>
                      </a:r>
                      <a:endParaRPr/>
                    </a:p>
                  </a:txBody>
                  <a:tcPr marT="45725" marB="45725" marR="91450" marL="91450"/>
                </a:tc>
              </a:tr>
              <a:tr h="396550">
                <a:tc>
                  <a:txBody>
                    <a:bodyPr/>
                    <a:lstStyle/>
                    <a:p>
                      <a:pPr indent="0" lvl="0" marL="0" marR="0" rtl="0" algn="l">
                        <a:lnSpc>
                          <a:spcPct val="100000"/>
                        </a:lnSpc>
                        <a:spcBef>
                          <a:spcPts val="0"/>
                        </a:spcBef>
                        <a:spcAft>
                          <a:spcPts val="0"/>
                        </a:spcAft>
                        <a:buClr>
                          <a:schemeClr val="dk1"/>
                        </a:buClr>
                        <a:buSzPts val="2000"/>
                        <a:buFont typeface="Times New Roman"/>
                        <a:buNone/>
                      </a:pPr>
                      <a:r>
                        <a:rPr lang="en-US" sz="2000">
                          <a:latin typeface="Times New Roman"/>
                          <a:ea typeface="Times New Roman"/>
                          <a:cs typeface="Times New Roman"/>
                          <a:sym typeface="Times New Roman"/>
                        </a:rPr>
                        <a:t>Military</a:t>
                      </a:r>
                      <a:endParaRPr/>
                    </a:p>
                  </a:txBody>
                  <a:tcPr marT="45725" marB="45725" marR="91450" marL="91450"/>
                </a:tc>
                <a:tc>
                  <a:txBody>
                    <a:bodyPr/>
                    <a:lstStyle/>
                    <a:p>
                      <a:pPr indent="0" lvl="0" marL="0" marR="0" rtl="0" algn="ctr">
                        <a:lnSpc>
                          <a:spcPct val="100000"/>
                        </a:lnSpc>
                        <a:spcBef>
                          <a:spcPts val="0"/>
                        </a:spcBef>
                        <a:spcAft>
                          <a:spcPts val="0"/>
                        </a:spcAft>
                        <a:buClr>
                          <a:schemeClr val="dk1"/>
                        </a:buClr>
                        <a:buSzPts val="2000"/>
                        <a:buFont typeface="Times New Roman"/>
                        <a:buNone/>
                      </a:pPr>
                      <a:r>
                        <a:rPr lang="en-US" sz="2000">
                          <a:latin typeface="Times New Roman"/>
                          <a:ea typeface="Times New Roman"/>
                          <a:cs typeface="Times New Roman"/>
                          <a:sym typeface="Times New Roman"/>
                        </a:rPr>
                        <a:t>Low</a:t>
                      </a:r>
                      <a:endParaRPr sz="2000">
                        <a:solidFill>
                          <a:schemeClr val="dk1"/>
                        </a:solidFill>
                        <a:latin typeface="Times New Roman"/>
                        <a:ea typeface="Times New Roman"/>
                        <a:cs typeface="Times New Roman"/>
                        <a:sym typeface="Times New Roman"/>
                      </a:endParaRPr>
                    </a:p>
                  </a:txBody>
                  <a:tcPr marT="45725" marB="45725" marR="91450" marL="91450"/>
                </a:tc>
                <a:tc>
                  <a:txBody>
                    <a:bodyPr/>
                    <a:lstStyle/>
                    <a:p>
                      <a:pPr indent="0" lvl="0" marL="0" marR="0" rtl="0" algn="ctr">
                        <a:lnSpc>
                          <a:spcPct val="100000"/>
                        </a:lnSpc>
                        <a:spcBef>
                          <a:spcPts val="0"/>
                        </a:spcBef>
                        <a:spcAft>
                          <a:spcPts val="0"/>
                        </a:spcAft>
                        <a:buClr>
                          <a:schemeClr val="dk1"/>
                        </a:buClr>
                        <a:buSzPts val="2000"/>
                        <a:buFont typeface="Times New Roman"/>
                        <a:buNone/>
                      </a:pPr>
                      <a:r>
                        <a:rPr lang="en-US" sz="2000">
                          <a:latin typeface="Times New Roman"/>
                          <a:ea typeface="Times New Roman"/>
                          <a:cs typeface="Times New Roman"/>
                          <a:sym typeface="Times New Roman"/>
                        </a:rPr>
                        <a:t>Low</a:t>
                      </a:r>
                      <a:endParaRPr sz="2000">
                        <a:solidFill>
                          <a:schemeClr val="dk1"/>
                        </a:solidFill>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t/>
                      </a:r>
                      <a:endParaRPr sz="2000">
                        <a:latin typeface="Times New Roman"/>
                        <a:ea typeface="Times New Roman"/>
                        <a:cs typeface="Times New Roman"/>
                        <a:sym typeface="Times New Roman"/>
                      </a:endParaRPr>
                    </a:p>
                  </a:txBody>
                  <a:tcPr marT="45725" marB="45725" marR="91450" marL="91450"/>
                </a:tc>
              </a:tr>
            </a:tbl>
          </a:graphicData>
        </a:graphic>
      </p:graphicFrame>
      <p:sp>
        <p:nvSpPr>
          <p:cNvPr id="391" name="Google Shape;391;p12"/>
          <p:cNvSpPr txBox="1"/>
          <p:nvPr/>
        </p:nvSpPr>
        <p:spPr>
          <a:xfrm>
            <a:off x="10482470" y="573106"/>
            <a:ext cx="557386"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lt1"/>
                </a:solidFill>
                <a:latin typeface="Times New Roman"/>
                <a:ea typeface="Times New Roman"/>
                <a:cs typeface="Times New Roman"/>
                <a:sym typeface="Times New Roman"/>
              </a:rPr>
              <a:t>12</a:t>
            </a:r>
            <a:endParaRPr sz="2800">
              <a:solidFill>
                <a:schemeClr val="lt1"/>
              </a:solidFill>
              <a:latin typeface="Times New Roman"/>
              <a:ea typeface="Times New Roman"/>
              <a:cs typeface="Times New Roman"/>
              <a:sym typeface="Times New Roman"/>
            </a:endParaRPr>
          </a:p>
        </p:txBody>
      </p:sp>
      <p:sp>
        <p:nvSpPr>
          <p:cNvPr id="392" name="Google Shape;392;p12"/>
          <p:cNvSpPr/>
          <p:nvPr/>
        </p:nvSpPr>
        <p:spPr>
          <a:xfrm>
            <a:off x="2743023" y="3556043"/>
            <a:ext cx="95534" cy="146713"/>
          </a:xfrm>
          <a:prstGeom prst="upArrow">
            <a:avLst>
              <a:gd fmla="val 50000" name="adj1"/>
              <a:gd fmla="val 50000" name="adj2"/>
            </a:avLst>
          </a:prstGeom>
          <a:solidFill>
            <a:srgbClr val="006C31"/>
          </a:solidFill>
          <a:ln cap="rnd" cmpd="sng" w="19050">
            <a:solidFill>
              <a:srgbClr val="006C3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393" name="Google Shape;393;p12"/>
          <p:cNvSpPr/>
          <p:nvPr/>
        </p:nvSpPr>
        <p:spPr>
          <a:xfrm>
            <a:off x="2743023" y="3956841"/>
            <a:ext cx="95534" cy="146713"/>
          </a:xfrm>
          <a:prstGeom prst="upArrow">
            <a:avLst>
              <a:gd fmla="val 50000" name="adj1"/>
              <a:gd fmla="val 50000" name="adj2"/>
            </a:avLst>
          </a:prstGeom>
          <a:solidFill>
            <a:srgbClr val="006C31"/>
          </a:solidFill>
          <a:ln cap="rnd" cmpd="sng" w="19050">
            <a:solidFill>
              <a:srgbClr val="006C3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394" name="Google Shape;394;p12"/>
          <p:cNvSpPr/>
          <p:nvPr/>
        </p:nvSpPr>
        <p:spPr>
          <a:xfrm>
            <a:off x="2743023" y="4318772"/>
            <a:ext cx="95534" cy="146713"/>
          </a:xfrm>
          <a:prstGeom prst="upArrow">
            <a:avLst>
              <a:gd fmla="val 50000" name="adj1"/>
              <a:gd fmla="val 50000" name="adj2"/>
            </a:avLst>
          </a:prstGeom>
          <a:solidFill>
            <a:srgbClr val="006C31"/>
          </a:solidFill>
          <a:ln cap="rnd" cmpd="sng" w="19050">
            <a:solidFill>
              <a:srgbClr val="006C3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395" name="Google Shape;395;p12"/>
          <p:cNvSpPr/>
          <p:nvPr/>
        </p:nvSpPr>
        <p:spPr>
          <a:xfrm>
            <a:off x="2743023" y="4724873"/>
            <a:ext cx="95534" cy="146713"/>
          </a:xfrm>
          <a:prstGeom prst="upArrow">
            <a:avLst>
              <a:gd fmla="val 50000" name="adj1"/>
              <a:gd fmla="val 50000" name="adj2"/>
            </a:avLst>
          </a:prstGeom>
          <a:solidFill>
            <a:srgbClr val="006C31"/>
          </a:solidFill>
          <a:ln cap="rnd" cmpd="sng" w="19050">
            <a:solidFill>
              <a:srgbClr val="006C3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396" name="Google Shape;396;p12"/>
          <p:cNvSpPr/>
          <p:nvPr/>
        </p:nvSpPr>
        <p:spPr>
          <a:xfrm>
            <a:off x="2743023" y="5130974"/>
            <a:ext cx="95534" cy="146713"/>
          </a:xfrm>
          <a:prstGeom prst="upArrow">
            <a:avLst>
              <a:gd fmla="val 50000" name="adj1"/>
              <a:gd fmla="val 50000" name="adj2"/>
            </a:avLst>
          </a:prstGeom>
          <a:solidFill>
            <a:srgbClr val="006C31"/>
          </a:solidFill>
          <a:ln cap="rnd" cmpd="sng" w="19050">
            <a:solidFill>
              <a:srgbClr val="006C3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397" name="Google Shape;397;p12"/>
          <p:cNvSpPr/>
          <p:nvPr/>
        </p:nvSpPr>
        <p:spPr>
          <a:xfrm>
            <a:off x="2743023" y="5487602"/>
            <a:ext cx="95534" cy="146713"/>
          </a:xfrm>
          <a:prstGeom prst="upArrow">
            <a:avLst>
              <a:gd fmla="val 50000" name="adj1"/>
              <a:gd fmla="val 50000" name="adj2"/>
            </a:avLst>
          </a:prstGeom>
          <a:solidFill>
            <a:srgbClr val="006C31"/>
          </a:solidFill>
          <a:ln cap="rnd" cmpd="sng" w="19050">
            <a:solidFill>
              <a:srgbClr val="006C3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398" name="Google Shape;398;p12"/>
          <p:cNvSpPr/>
          <p:nvPr/>
        </p:nvSpPr>
        <p:spPr>
          <a:xfrm>
            <a:off x="2737603" y="3149942"/>
            <a:ext cx="95534" cy="146713"/>
          </a:xfrm>
          <a:prstGeom prst="upArrow">
            <a:avLst>
              <a:gd fmla="val 50000" name="adj1"/>
              <a:gd fmla="val 50000" name="adj2"/>
            </a:avLst>
          </a:prstGeom>
          <a:solidFill>
            <a:srgbClr val="006C31"/>
          </a:solidFill>
          <a:ln cap="rnd" cmpd="sng" w="19050">
            <a:solidFill>
              <a:srgbClr val="006C3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399" name="Google Shape;399;p12"/>
          <p:cNvSpPr/>
          <p:nvPr/>
        </p:nvSpPr>
        <p:spPr>
          <a:xfrm>
            <a:off x="2743023" y="5876998"/>
            <a:ext cx="95534" cy="146713"/>
          </a:xfrm>
          <a:prstGeom prst="upArrow">
            <a:avLst>
              <a:gd fmla="val 50000" name="adj1"/>
              <a:gd fmla="val 50000" name="adj2"/>
            </a:avLst>
          </a:prstGeom>
          <a:solidFill>
            <a:srgbClr val="006C31"/>
          </a:solidFill>
          <a:ln cap="rnd" cmpd="sng" w="19050">
            <a:solidFill>
              <a:srgbClr val="006C3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400" name="Google Shape;400;p12"/>
          <p:cNvSpPr/>
          <p:nvPr/>
        </p:nvSpPr>
        <p:spPr>
          <a:xfrm>
            <a:off x="2737603" y="6328899"/>
            <a:ext cx="95534" cy="146713"/>
          </a:xfrm>
          <a:prstGeom prst="upArrow">
            <a:avLst>
              <a:gd fmla="val 50000" name="adj1"/>
              <a:gd fmla="val 50000" name="adj2"/>
            </a:avLst>
          </a:prstGeom>
          <a:solidFill>
            <a:srgbClr val="006C31"/>
          </a:solidFill>
          <a:ln cap="rnd" cmpd="sng" w="19050">
            <a:solidFill>
              <a:srgbClr val="006C3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401" name="Google Shape;401;p12"/>
          <p:cNvSpPr txBox="1"/>
          <p:nvPr/>
        </p:nvSpPr>
        <p:spPr>
          <a:xfrm>
            <a:off x="8095994" y="3518553"/>
            <a:ext cx="3763618" cy="1292662"/>
          </a:xfrm>
          <a:prstGeom prst="rect">
            <a:avLst/>
          </a:prstGeom>
          <a:solidFill>
            <a:srgbClr val="F9C5C4"/>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Topics Inaugural Speech and Vaccines are highly influential and grabbed more public attention</a:t>
            </a:r>
            <a:endParaRPr/>
          </a:p>
          <a:p>
            <a:pPr indent="0" lvl="0" marL="0" marR="0" rtl="0" algn="l">
              <a:spcBef>
                <a:spcPts val="0"/>
              </a:spcBef>
              <a:spcAft>
                <a:spcPts val="0"/>
              </a:spcAft>
              <a:buNone/>
            </a:pPr>
            <a:r>
              <a:t/>
            </a:r>
            <a:endParaRPr sz="1800">
              <a:solidFill>
                <a:schemeClr val="dk1"/>
              </a:solidFill>
              <a:latin typeface="Century Gothic"/>
              <a:ea typeface="Century Gothic"/>
              <a:cs typeface="Century Gothic"/>
              <a:sym typeface="Century Gothic"/>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2"/>
          <p:cNvSpPr txBox="1"/>
          <p:nvPr>
            <p:ph type="title"/>
          </p:nvPr>
        </p:nvSpPr>
        <p:spPr>
          <a:xfrm>
            <a:off x="1181459" y="920660"/>
            <a:ext cx="8825659" cy="70696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lt2"/>
              </a:buClr>
              <a:buSzPts val="3600"/>
              <a:buFont typeface="Times New Roman"/>
              <a:buNone/>
            </a:pPr>
            <a:r>
              <a:rPr lang="en-US" sz="3600">
                <a:latin typeface="Times New Roman"/>
                <a:ea typeface="Times New Roman"/>
                <a:cs typeface="Times New Roman"/>
                <a:sym typeface="Times New Roman"/>
              </a:rPr>
              <a:t>						</a:t>
            </a:r>
            <a:br>
              <a:rPr lang="en-US" sz="3600">
                <a:latin typeface="Times New Roman"/>
                <a:ea typeface="Times New Roman"/>
                <a:cs typeface="Times New Roman"/>
                <a:sym typeface="Times New Roman"/>
              </a:rPr>
            </a:br>
            <a:r>
              <a:rPr lang="en-US" sz="3600">
                <a:latin typeface="Times New Roman"/>
                <a:ea typeface="Times New Roman"/>
                <a:cs typeface="Times New Roman"/>
                <a:sym typeface="Times New Roman"/>
              </a:rPr>
              <a:t>						</a:t>
            </a:r>
            <a:r>
              <a:rPr b="1" lang="en-US" sz="3600">
                <a:latin typeface="Times New Roman"/>
                <a:ea typeface="Times New Roman"/>
                <a:cs typeface="Times New Roman"/>
                <a:sym typeface="Times New Roman"/>
              </a:rPr>
              <a:t>Project Background</a:t>
            </a:r>
            <a:br>
              <a:rPr lang="en-US" sz="3600">
                <a:latin typeface="Times New Roman"/>
                <a:ea typeface="Times New Roman"/>
                <a:cs typeface="Times New Roman"/>
                <a:sym typeface="Times New Roman"/>
              </a:rPr>
            </a:br>
            <a:endParaRPr/>
          </a:p>
        </p:txBody>
      </p:sp>
      <p:sp>
        <p:nvSpPr>
          <p:cNvPr id="245" name="Google Shape;245;p2"/>
          <p:cNvSpPr txBox="1"/>
          <p:nvPr/>
        </p:nvSpPr>
        <p:spPr>
          <a:xfrm>
            <a:off x="10575235" y="556591"/>
            <a:ext cx="662609"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lt1"/>
                </a:solidFill>
                <a:latin typeface="Times New Roman"/>
                <a:ea typeface="Times New Roman"/>
                <a:cs typeface="Times New Roman"/>
                <a:sym typeface="Times New Roman"/>
              </a:rPr>
              <a:t>2</a:t>
            </a:r>
            <a:endParaRPr/>
          </a:p>
        </p:txBody>
      </p:sp>
      <p:sp>
        <p:nvSpPr>
          <p:cNvPr id="246" name="Google Shape;246;p2"/>
          <p:cNvSpPr txBox="1"/>
          <p:nvPr/>
        </p:nvSpPr>
        <p:spPr>
          <a:xfrm>
            <a:off x="430695" y="2835966"/>
            <a:ext cx="11330609" cy="2862322"/>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dk1"/>
              </a:buClr>
              <a:buSzPts val="2000"/>
              <a:buFont typeface="Noto Sans Symbols"/>
              <a:buChar char="❑"/>
            </a:pPr>
            <a:r>
              <a:rPr lang="en-US" sz="2000">
                <a:solidFill>
                  <a:schemeClr val="dk1"/>
                </a:solidFill>
                <a:latin typeface="Times New Roman"/>
                <a:ea typeface="Times New Roman"/>
                <a:cs typeface="Times New Roman"/>
                <a:sym typeface="Times New Roman"/>
              </a:rPr>
              <a:t>The prediction of the United States presidential elections attracted a great deal of attention from researchers to try and predict electoral results.</a:t>
            </a:r>
            <a:endParaRPr/>
          </a:p>
          <a:p>
            <a:pPr indent="0" lvl="0" marL="0" marR="0" rtl="0" algn="l">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342900" lvl="0" marL="342900" marR="0" rtl="0" algn="l">
              <a:spcBef>
                <a:spcPts val="0"/>
              </a:spcBef>
              <a:spcAft>
                <a:spcPts val="0"/>
              </a:spcAft>
              <a:buClr>
                <a:schemeClr val="dk1"/>
              </a:buClr>
              <a:buSzPts val="2000"/>
              <a:buFont typeface="Noto Sans Symbols"/>
              <a:buChar char="❑"/>
            </a:pPr>
            <a:r>
              <a:rPr lang="en-US" sz="2000">
                <a:solidFill>
                  <a:schemeClr val="dk1"/>
                </a:solidFill>
                <a:latin typeface="Times New Roman"/>
                <a:ea typeface="Times New Roman"/>
                <a:cs typeface="Times New Roman"/>
                <a:sym typeface="Times New Roman"/>
              </a:rPr>
              <a:t>Held in the backdrop of the COVID-19 pandemic and amid various protests raging across the country, considering the various racial discrimination issues, the election was one of the most important events that was widely anticipated and analyzed by various people across the globe. </a:t>
            </a:r>
            <a:endParaRPr/>
          </a:p>
          <a:p>
            <a:pPr indent="-215900" lvl="0" marL="342900" marR="0" rtl="0" algn="l">
              <a:spcBef>
                <a:spcPts val="0"/>
              </a:spcBef>
              <a:spcAft>
                <a:spcPts val="0"/>
              </a:spcAft>
              <a:buClr>
                <a:schemeClr val="dk1"/>
              </a:buClr>
              <a:buSzPts val="2000"/>
              <a:buFont typeface="Noto Sans Symbols"/>
              <a:buNone/>
            </a:pPr>
            <a:r>
              <a:t/>
            </a:r>
            <a:endParaRPr sz="2000">
              <a:solidFill>
                <a:schemeClr val="dk1"/>
              </a:solidFill>
              <a:latin typeface="Times New Roman"/>
              <a:ea typeface="Times New Roman"/>
              <a:cs typeface="Times New Roman"/>
              <a:sym typeface="Times New Roman"/>
            </a:endParaRPr>
          </a:p>
          <a:p>
            <a:pPr indent="-342900" lvl="0" marL="342900" marR="0" rtl="0" algn="l">
              <a:spcBef>
                <a:spcPts val="0"/>
              </a:spcBef>
              <a:spcAft>
                <a:spcPts val="0"/>
              </a:spcAft>
              <a:buClr>
                <a:schemeClr val="dk1"/>
              </a:buClr>
              <a:buSzPts val="2000"/>
              <a:buFont typeface="Noto Sans Symbols"/>
              <a:buChar char="❑"/>
            </a:pPr>
            <a:r>
              <a:rPr lang="en-US" sz="2000">
                <a:solidFill>
                  <a:schemeClr val="dk1"/>
                </a:solidFill>
                <a:latin typeface="Times New Roman"/>
                <a:ea typeface="Times New Roman"/>
                <a:cs typeface="Times New Roman"/>
                <a:sym typeface="Times New Roman"/>
              </a:rPr>
              <a:t> Choosing the president involves different factors for consideration. Presidential tweets is one good factor to understand the public mood and opinion in different US states towards the candidates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3"/>
          <p:cNvSpPr txBox="1"/>
          <p:nvPr>
            <p:ph type="title"/>
          </p:nvPr>
        </p:nvSpPr>
        <p:spPr>
          <a:xfrm>
            <a:off x="1152144" y="969264"/>
            <a:ext cx="8825659" cy="704088"/>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lt2"/>
              </a:buClr>
              <a:buSzPts val="3600"/>
              <a:buFont typeface="Times New Roman"/>
              <a:buNone/>
            </a:pPr>
            <a:r>
              <a:rPr b="1" lang="en-US" sz="3600">
                <a:latin typeface="Times New Roman"/>
                <a:ea typeface="Times New Roman"/>
                <a:cs typeface="Times New Roman"/>
                <a:sym typeface="Times New Roman"/>
              </a:rPr>
              <a:t>				  			Project Objective</a:t>
            </a:r>
            <a:endParaRPr/>
          </a:p>
        </p:txBody>
      </p:sp>
      <p:sp>
        <p:nvSpPr>
          <p:cNvPr id="252" name="Google Shape;252;p3"/>
          <p:cNvSpPr txBox="1"/>
          <p:nvPr/>
        </p:nvSpPr>
        <p:spPr>
          <a:xfrm>
            <a:off x="10548730" y="562025"/>
            <a:ext cx="491126"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lt1"/>
                </a:solidFill>
                <a:latin typeface="Times New Roman"/>
                <a:ea typeface="Times New Roman"/>
                <a:cs typeface="Times New Roman"/>
                <a:sym typeface="Times New Roman"/>
              </a:rPr>
              <a:t> 3</a:t>
            </a:r>
            <a:endParaRPr/>
          </a:p>
        </p:txBody>
      </p:sp>
      <p:sp>
        <p:nvSpPr>
          <p:cNvPr id="253" name="Google Shape;253;p3"/>
          <p:cNvSpPr txBox="1"/>
          <p:nvPr/>
        </p:nvSpPr>
        <p:spPr>
          <a:xfrm>
            <a:off x="549965" y="2579906"/>
            <a:ext cx="11092070" cy="135421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accent3"/>
              </a:buClr>
              <a:buSzPts val="2400"/>
              <a:buFont typeface="Times New Roman"/>
              <a:buNone/>
            </a:pPr>
            <a:r>
              <a:rPr b="1" lang="en-US" sz="2400">
                <a:solidFill>
                  <a:schemeClr val="accent3"/>
                </a:solidFill>
                <a:latin typeface="Times New Roman"/>
                <a:ea typeface="Times New Roman"/>
                <a:cs typeface="Times New Roman"/>
                <a:sym typeface="Times New Roman"/>
              </a:rPr>
              <a:t>			</a:t>
            </a:r>
            <a:endParaRPr sz="2000">
              <a:solidFill>
                <a:schemeClr val="dk1"/>
              </a:solidFill>
              <a:highlight>
                <a:srgbClr val="FFFFFF"/>
              </a:highlight>
              <a:latin typeface="Times New Roman"/>
              <a:ea typeface="Times New Roman"/>
              <a:cs typeface="Times New Roman"/>
              <a:sym typeface="Times New Roman"/>
            </a:endParaRPr>
          </a:p>
          <a:p>
            <a:pPr indent="0" lvl="0" marL="0" marR="0" rtl="0" algn="l">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158750" lvl="0" marL="285750" marR="0" rtl="0" algn="l">
              <a:spcBef>
                <a:spcPts val="0"/>
              </a:spcBef>
              <a:spcAft>
                <a:spcPts val="0"/>
              </a:spcAft>
              <a:buClr>
                <a:schemeClr val="dk1"/>
              </a:buClr>
              <a:buSzPts val="2000"/>
              <a:buFont typeface="Noto Sans Symbols"/>
              <a:buNone/>
            </a:pPr>
            <a:r>
              <a:t/>
            </a:r>
            <a:endParaRPr sz="20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1800">
              <a:solidFill>
                <a:schemeClr val="dk1"/>
              </a:solidFill>
              <a:latin typeface="Century Gothic"/>
              <a:ea typeface="Century Gothic"/>
              <a:cs typeface="Century Gothic"/>
              <a:sym typeface="Century Gothic"/>
            </a:endParaRPr>
          </a:p>
        </p:txBody>
      </p:sp>
      <p:pic>
        <p:nvPicPr>
          <p:cNvPr id="254" name="Google Shape;254;p3"/>
          <p:cNvPicPr preferRelativeResize="0"/>
          <p:nvPr/>
        </p:nvPicPr>
        <p:blipFill rotWithShape="1">
          <a:blip r:embed="rId3">
            <a:alphaModFix/>
          </a:blip>
          <a:srcRect b="0" l="0" r="0" t="0"/>
          <a:stretch/>
        </p:blipFill>
        <p:spPr>
          <a:xfrm>
            <a:off x="6230648" y="2756422"/>
            <a:ext cx="5680681" cy="3432619"/>
          </a:xfrm>
          <a:prstGeom prst="rect">
            <a:avLst/>
          </a:prstGeom>
          <a:noFill/>
          <a:ln>
            <a:noFill/>
          </a:ln>
        </p:spPr>
      </p:pic>
      <p:sp>
        <p:nvSpPr>
          <p:cNvPr id="255" name="Google Shape;255;p3"/>
          <p:cNvSpPr txBox="1"/>
          <p:nvPr/>
        </p:nvSpPr>
        <p:spPr>
          <a:xfrm>
            <a:off x="8715928" y="6295975"/>
            <a:ext cx="3346155"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Times New Roman"/>
                <a:ea typeface="Times New Roman"/>
                <a:cs typeface="Times New Roman"/>
                <a:sym typeface="Times New Roman"/>
              </a:rPr>
              <a:t>Resource: https://ig.ft.com/us-election-2020/polls/</a:t>
            </a:r>
            <a:endParaRPr/>
          </a:p>
          <a:p>
            <a:pPr indent="0" lvl="0" marL="0" marR="0" rtl="0" algn="l">
              <a:spcBef>
                <a:spcPts val="0"/>
              </a:spcBef>
              <a:spcAft>
                <a:spcPts val="0"/>
              </a:spcAft>
              <a:buNone/>
            </a:pPr>
            <a:r>
              <a:t/>
            </a:r>
            <a:endParaRPr sz="1200">
              <a:solidFill>
                <a:schemeClr val="dk1"/>
              </a:solidFill>
              <a:latin typeface="Times New Roman"/>
              <a:ea typeface="Times New Roman"/>
              <a:cs typeface="Times New Roman"/>
              <a:sym typeface="Times New Roman"/>
            </a:endParaRPr>
          </a:p>
        </p:txBody>
      </p:sp>
      <p:sp>
        <p:nvSpPr>
          <p:cNvPr id="256" name="Google Shape;256;p3"/>
          <p:cNvSpPr txBox="1"/>
          <p:nvPr/>
        </p:nvSpPr>
        <p:spPr>
          <a:xfrm>
            <a:off x="549965" y="2579906"/>
            <a:ext cx="5411389" cy="3785652"/>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dk1"/>
              </a:buClr>
              <a:buSzPts val="2000"/>
              <a:buFont typeface="Noto Sans Symbols"/>
              <a:buChar char="❑"/>
            </a:pPr>
            <a:r>
              <a:rPr lang="en-US" sz="2000">
                <a:solidFill>
                  <a:schemeClr val="dk1"/>
                </a:solidFill>
                <a:latin typeface="Times New Roman"/>
                <a:ea typeface="Times New Roman"/>
                <a:cs typeface="Times New Roman"/>
                <a:sym typeface="Times New Roman"/>
              </a:rPr>
              <a:t>The goal of this project is to observe, analyze and predict the social influence of the presidential candidates, based on their regular social activity on the popular media platform, Twitter. </a:t>
            </a:r>
            <a:endParaRPr/>
          </a:p>
          <a:p>
            <a:pPr indent="-215900" lvl="0" marL="342900" marR="0" rtl="0" algn="l">
              <a:spcBef>
                <a:spcPts val="0"/>
              </a:spcBef>
              <a:spcAft>
                <a:spcPts val="0"/>
              </a:spcAft>
              <a:buClr>
                <a:schemeClr val="dk1"/>
              </a:buClr>
              <a:buSzPts val="2000"/>
              <a:buFont typeface="Noto Sans Symbols"/>
              <a:buNone/>
            </a:pPr>
            <a:r>
              <a:t/>
            </a:r>
            <a:endParaRPr sz="2000">
              <a:solidFill>
                <a:schemeClr val="dk1"/>
              </a:solidFill>
              <a:latin typeface="Times New Roman"/>
              <a:ea typeface="Times New Roman"/>
              <a:cs typeface="Times New Roman"/>
              <a:sym typeface="Times New Roman"/>
            </a:endParaRPr>
          </a:p>
          <a:p>
            <a:pPr indent="-342900" lvl="0" marL="342900" marR="0" rtl="0" algn="l">
              <a:spcBef>
                <a:spcPts val="0"/>
              </a:spcBef>
              <a:spcAft>
                <a:spcPts val="0"/>
              </a:spcAft>
              <a:buClr>
                <a:schemeClr val="dk1"/>
              </a:buClr>
              <a:buSzPts val="2000"/>
              <a:buFont typeface="Noto Sans Symbols"/>
              <a:buChar char="❑"/>
            </a:pPr>
            <a:r>
              <a:rPr lang="en-US" sz="2000">
                <a:solidFill>
                  <a:schemeClr val="dk1"/>
                </a:solidFill>
                <a:latin typeface="Times New Roman"/>
                <a:ea typeface="Times New Roman"/>
                <a:cs typeface="Times New Roman"/>
                <a:sym typeface="Times New Roman"/>
              </a:rPr>
              <a:t>With the help of various text analysis methods, such as Sentiment analysis, Topic modeling, Sophistication measure, a Negative Binomial Model is built to predict the social engagement trends and provide insights regarding the candidates.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4"/>
          <p:cNvSpPr txBox="1"/>
          <p:nvPr>
            <p:ph type="title"/>
          </p:nvPr>
        </p:nvSpPr>
        <p:spPr>
          <a:xfrm>
            <a:off x="1152144" y="969264"/>
            <a:ext cx="8825659" cy="704088"/>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lt2"/>
              </a:buClr>
              <a:buSzPts val="3600"/>
              <a:buFont typeface="Times New Roman"/>
              <a:buNone/>
            </a:pPr>
            <a:r>
              <a:rPr lang="en-US" sz="3600">
                <a:latin typeface="Times New Roman"/>
                <a:ea typeface="Times New Roman"/>
                <a:cs typeface="Times New Roman"/>
                <a:sym typeface="Times New Roman"/>
              </a:rPr>
              <a:t>								</a:t>
            </a:r>
            <a:r>
              <a:rPr b="1" lang="en-US" sz="3600">
                <a:latin typeface="Times New Roman"/>
                <a:ea typeface="Times New Roman"/>
                <a:cs typeface="Times New Roman"/>
                <a:sym typeface="Times New Roman"/>
              </a:rPr>
              <a:t>Project Flow</a:t>
            </a:r>
            <a:endParaRPr b="1"/>
          </a:p>
        </p:txBody>
      </p:sp>
      <p:grpSp>
        <p:nvGrpSpPr>
          <p:cNvPr id="262" name="Google Shape;262;p4"/>
          <p:cNvGrpSpPr/>
          <p:nvPr/>
        </p:nvGrpSpPr>
        <p:grpSpPr>
          <a:xfrm>
            <a:off x="1856946" y="2953302"/>
            <a:ext cx="8113712" cy="3416300"/>
            <a:chOff x="7143" y="1001183"/>
            <a:chExt cx="8113712" cy="3416300"/>
          </a:xfrm>
        </p:grpSpPr>
        <p:sp>
          <p:nvSpPr>
            <p:cNvPr id="263" name="Google Shape;263;p4"/>
            <p:cNvSpPr/>
            <p:nvPr/>
          </p:nvSpPr>
          <p:spPr>
            <a:xfrm>
              <a:off x="7143" y="1001183"/>
              <a:ext cx="2135187" cy="1281112"/>
            </a:xfrm>
            <a:prstGeom prst="roundRect">
              <a:avLst>
                <a:gd fmla="val 10000" name="adj"/>
              </a:avLst>
            </a:prstGeom>
            <a:gradFill>
              <a:gsLst>
                <a:gs pos="0">
                  <a:srgbClr val="CA3433"/>
                </a:gs>
                <a:gs pos="100000">
                  <a:srgbClr val="8C0E0C"/>
                </a:gs>
              </a:gsLst>
              <a:lin ang="5400000" scaled="0"/>
            </a:gra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4"/>
            <p:cNvSpPr txBox="1"/>
            <p:nvPr/>
          </p:nvSpPr>
          <p:spPr>
            <a:xfrm>
              <a:off x="44665" y="1038705"/>
              <a:ext cx="2060143" cy="1206068"/>
            </a:xfrm>
            <a:prstGeom prst="rect">
              <a:avLst/>
            </a:prstGeom>
            <a:noFill/>
            <a:ln>
              <a:noFill/>
            </a:ln>
          </p:spPr>
          <p:txBody>
            <a:bodyPr anchorCtr="0" anchor="ctr" bIns="76200" lIns="76200" spcFirstLastPara="1" rIns="76200" wrap="square" tIns="76200">
              <a:noAutofit/>
            </a:bodyPr>
            <a:lstStyle/>
            <a:p>
              <a:pPr indent="0" lvl="0" marL="0" marR="0" rtl="0" algn="ctr">
                <a:lnSpc>
                  <a:spcPct val="90000"/>
                </a:lnSpc>
                <a:spcBef>
                  <a:spcPts val="0"/>
                </a:spcBef>
                <a:spcAft>
                  <a:spcPts val="0"/>
                </a:spcAft>
                <a:buClr>
                  <a:schemeClr val="lt1"/>
                </a:buClr>
                <a:buSzPts val="2000"/>
                <a:buFont typeface="Times New Roman"/>
                <a:buNone/>
              </a:pPr>
              <a:r>
                <a:rPr b="1" lang="en-US" sz="2000">
                  <a:solidFill>
                    <a:schemeClr val="lt1"/>
                  </a:solidFill>
                  <a:latin typeface="Times New Roman"/>
                  <a:ea typeface="Times New Roman"/>
                  <a:cs typeface="Times New Roman"/>
                  <a:sym typeface="Times New Roman"/>
                </a:rPr>
                <a:t>Text Extraction </a:t>
              </a:r>
              <a:endParaRPr sz="2000">
                <a:solidFill>
                  <a:schemeClr val="lt1"/>
                </a:solidFill>
                <a:latin typeface="Century Gothic"/>
                <a:ea typeface="Century Gothic"/>
                <a:cs typeface="Century Gothic"/>
                <a:sym typeface="Century Gothic"/>
              </a:endParaRPr>
            </a:p>
          </p:txBody>
        </p:sp>
        <p:sp>
          <p:nvSpPr>
            <p:cNvPr id="265" name="Google Shape;265;p4"/>
            <p:cNvSpPr/>
            <p:nvPr/>
          </p:nvSpPr>
          <p:spPr>
            <a:xfrm>
              <a:off x="2330227" y="1376976"/>
              <a:ext cx="452659" cy="529526"/>
            </a:xfrm>
            <a:prstGeom prst="rightArrow">
              <a:avLst>
                <a:gd fmla="val 60000" name="adj1"/>
                <a:gd fmla="val 50000" name="adj2"/>
              </a:avLst>
            </a:prstGeom>
            <a:gradFill>
              <a:gsLst>
                <a:gs pos="0">
                  <a:srgbClr val="E6CECE"/>
                </a:gs>
                <a:gs pos="100000">
                  <a:srgbClr val="B37C7C"/>
                </a:gs>
              </a:gsLst>
              <a:lin ang="5400000" scaled="0"/>
            </a:gra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4"/>
            <p:cNvSpPr txBox="1"/>
            <p:nvPr/>
          </p:nvSpPr>
          <p:spPr>
            <a:xfrm>
              <a:off x="2330227" y="1482881"/>
              <a:ext cx="316861" cy="317716"/>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dk1"/>
                </a:buClr>
                <a:buSzPts val="2200"/>
                <a:buFont typeface="Century Gothic"/>
                <a:buNone/>
              </a:pPr>
              <a:r>
                <a:t/>
              </a:r>
              <a:endParaRPr sz="2200">
                <a:solidFill>
                  <a:schemeClr val="lt1"/>
                </a:solidFill>
                <a:latin typeface="Century Gothic"/>
                <a:ea typeface="Century Gothic"/>
                <a:cs typeface="Century Gothic"/>
                <a:sym typeface="Century Gothic"/>
              </a:endParaRPr>
            </a:p>
          </p:txBody>
        </p:sp>
        <p:sp>
          <p:nvSpPr>
            <p:cNvPr id="267" name="Google Shape;267;p4"/>
            <p:cNvSpPr/>
            <p:nvPr/>
          </p:nvSpPr>
          <p:spPr>
            <a:xfrm>
              <a:off x="2996406" y="1001183"/>
              <a:ext cx="2135187" cy="1281112"/>
            </a:xfrm>
            <a:prstGeom prst="roundRect">
              <a:avLst>
                <a:gd fmla="val 10000" name="adj"/>
              </a:avLst>
            </a:prstGeom>
            <a:gradFill>
              <a:gsLst>
                <a:gs pos="0">
                  <a:srgbClr val="CA3433"/>
                </a:gs>
                <a:gs pos="100000">
                  <a:srgbClr val="8C0E0C"/>
                </a:gs>
              </a:gsLst>
              <a:lin ang="5400000" scaled="0"/>
            </a:gra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4"/>
            <p:cNvSpPr txBox="1"/>
            <p:nvPr/>
          </p:nvSpPr>
          <p:spPr>
            <a:xfrm>
              <a:off x="3033928" y="1038705"/>
              <a:ext cx="2060143" cy="1206068"/>
            </a:xfrm>
            <a:prstGeom prst="rect">
              <a:avLst/>
            </a:prstGeom>
            <a:noFill/>
            <a:ln>
              <a:noFill/>
            </a:ln>
          </p:spPr>
          <p:txBody>
            <a:bodyPr anchorCtr="0" anchor="ctr" bIns="76200" lIns="76200" spcFirstLastPara="1" rIns="76200" wrap="square" tIns="76200">
              <a:noAutofit/>
            </a:bodyPr>
            <a:lstStyle/>
            <a:p>
              <a:pPr indent="0" lvl="0" marL="0" marR="0" rtl="0" algn="ctr">
                <a:lnSpc>
                  <a:spcPct val="90000"/>
                </a:lnSpc>
                <a:spcBef>
                  <a:spcPts val="0"/>
                </a:spcBef>
                <a:spcAft>
                  <a:spcPts val="0"/>
                </a:spcAft>
                <a:buClr>
                  <a:schemeClr val="lt1"/>
                </a:buClr>
                <a:buSzPts val="2000"/>
                <a:buFont typeface="Times New Roman"/>
                <a:buNone/>
              </a:pPr>
              <a:r>
                <a:rPr b="1" lang="en-US" sz="2000">
                  <a:solidFill>
                    <a:schemeClr val="lt1"/>
                  </a:solidFill>
                  <a:latin typeface="Times New Roman"/>
                  <a:ea typeface="Times New Roman"/>
                  <a:cs typeface="Times New Roman"/>
                  <a:sym typeface="Times New Roman"/>
                </a:rPr>
                <a:t>Text Preprocessing</a:t>
              </a:r>
              <a:endParaRPr sz="2000">
                <a:solidFill>
                  <a:schemeClr val="lt1"/>
                </a:solidFill>
                <a:latin typeface="Century Gothic"/>
                <a:ea typeface="Century Gothic"/>
                <a:cs typeface="Century Gothic"/>
                <a:sym typeface="Century Gothic"/>
              </a:endParaRPr>
            </a:p>
          </p:txBody>
        </p:sp>
        <p:sp>
          <p:nvSpPr>
            <p:cNvPr id="269" name="Google Shape;269;p4"/>
            <p:cNvSpPr/>
            <p:nvPr/>
          </p:nvSpPr>
          <p:spPr>
            <a:xfrm>
              <a:off x="5319490" y="1376976"/>
              <a:ext cx="452659" cy="529526"/>
            </a:xfrm>
            <a:prstGeom prst="rightArrow">
              <a:avLst>
                <a:gd fmla="val 60000" name="adj1"/>
                <a:gd fmla="val 50000" name="adj2"/>
              </a:avLst>
            </a:prstGeom>
            <a:gradFill>
              <a:gsLst>
                <a:gs pos="0">
                  <a:srgbClr val="E6CECE"/>
                </a:gs>
                <a:gs pos="100000">
                  <a:srgbClr val="B37C7C"/>
                </a:gs>
              </a:gsLst>
              <a:lin ang="5400000" scaled="0"/>
            </a:gra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4"/>
            <p:cNvSpPr txBox="1"/>
            <p:nvPr/>
          </p:nvSpPr>
          <p:spPr>
            <a:xfrm>
              <a:off x="5319490" y="1482881"/>
              <a:ext cx="316861" cy="317716"/>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dk1"/>
                </a:buClr>
                <a:buSzPts val="2200"/>
                <a:buFont typeface="Century Gothic"/>
                <a:buNone/>
              </a:pPr>
              <a:r>
                <a:t/>
              </a:r>
              <a:endParaRPr sz="2200">
                <a:solidFill>
                  <a:schemeClr val="lt1"/>
                </a:solidFill>
                <a:latin typeface="Century Gothic"/>
                <a:ea typeface="Century Gothic"/>
                <a:cs typeface="Century Gothic"/>
                <a:sym typeface="Century Gothic"/>
              </a:endParaRPr>
            </a:p>
          </p:txBody>
        </p:sp>
        <p:sp>
          <p:nvSpPr>
            <p:cNvPr id="271" name="Google Shape;271;p4"/>
            <p:cNvSpPr/>
            <p:nvPr/>
          </p:nvSpPr>
          <p:spPr>
            <a:xfrm>
              <a:off x="5985668" y="1001183"/>
              <a:ext cx="2135187" cy="1281112"/>
            </a:xfrm>
            <a:prstGeom prst="roundRect">
              <a:avLst>
                <a:gd fmla="val 10000" name="adj"/>
              </a:avLst>
            </a:prstGeom>
            <a:gradFill>
              <a:gsLst>
                <a:gs pos="0">
                  <a:srgbClr val="CA3433"/>
                </a:gs>
                <a:gs pos="100000">
                  <a:srgbClr val="8C0E0C"/>
                </a:gs>
              </a:gsLst>
              <a:lin ang="5400000" scaled="0"/>
            </a:gra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4"/>
            <p:cNvSpPr txBox="1"/>
            <p:nvPr/>
          </p:nvSpPr>
          <p:spPr>
            <a:xfrm>
              <a:off x="6023190" y="1038705"/>
              <a:ext cx="2060143" cy="1206068"/>
            </a:xfrm>
            <a:prstGeom prst="rect">
              <a:avLst/>
            </a:prstGeom>
            <a:noFill/>
            <a:ln>
              <a:noFill/>
            </a:ln>
          </p:spPr>
          <p:txBody>
            <a:bodyPr anchorCtr="0" anchor="ctr" bIns="76200" lIns="76200" spcFirstLastPara="1" rIns="76200" wrap="square" tIns="76200">
              <a:noAutofit/>
            </a:bodyPr>
            <a:lstStyle/>
            <a:p>
              <a:pPr indent="0" lvl="0" marL="0" marR="0" rtl="0" algn="ctr">
                <a:lnSpc>
                  <a:spcPct val="90000"/>
                </a:lnSpc>
                <a:spcBef>
                  <a:spcPts val="0"/>
                </a:spcBef>
                <a:spcAft>
                  <a:spcPts val="0"/>
                </a:spcAft>
                <a:buClr>
                  <a:schemeClr val="lt1"/>
                </a:buClr>
                <a:buSzPts val="2000"/>
                <a:buFont typeface="Times New Roman"/>
                <a:buNone/>
              </a:pPr>
              <a:r>
                <a:rPr b="1" lang="en-US" sz="2000">
                  <a:solidFill>
                    <a:schemeClr val="lt1"/>
                  </a:solidFill>
                  <a:latin typeface="Times New Roman"/>
                  <a:ea typeface="Times New Roman"/>
                  <a:cs typeface="Times New Roman"/>
                  <a:sym typeface="Times New Roman"/>
                </a:rPr>
                <a:t>Explanatory Features</a:t>
              </a:r>
              <a:endParaRPr sz="2000">
                <a:solidFill>
                  <a:schemeClr val="lt1"/>
                </a:solidFill>
                <a:latin typeface="Century Gothic"/>
                <a:ea typeface="Century Gothic"/>
                <a:cs typeface="Century Gothic"/>
                <a:sym typeface="Century Gothic"/>
              </a:endParaRPr>
            </a:p>
          </p:txBody>
        </p:sp>
        <p:sp>
          <p:nvSpPr>
            <p:cNvPr id="273" name="Google Shape;273;p4"/>
            <p:cNvSpPr/>
            <p:nvPr/>
          </p:nvSpPr>
          <p:spPr>
            <a:xfrm rot="5400000">
              <a:off x="6826932" y="2431759"/>
              <a:ext cx="452659" cy="529526"/>
            </a:xfrm>
            <a:prstGeom prst="rightArrow">
              <a:avLst>
                <a:gd fmla="val 60000" name="adj1"/>
                <a:gd fmla="val 50000" name="adj2"/>
              </a:avLst>
            </a:prstGeom>
            <a:gradFill>
              <a:gsLst>
                <a:gs pos="0">
                  <a:srgbClr val="E6CECE"/>
                </a:gs>
                <a:gs pos="100000">
                  <a:srgbClr val="B37C7C"/>
                </a:gs>
              </a:gsLst>
              <a:lin ang="5400000" scaled="0"/>
            </a:gra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4"/>
            <p:cNvSpPr txBox="1"/>
            <p:nvPr/>
          </p:nvSpPr>
          <p:spPr>
            <a:xfrm>
              <a:off x="6894404" y="2470192"/>
              <a:ext cx="317716" cy="316861"/>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dk1"/>
                </a:buClr>
                <a:buSzPts val="2200"/>
                <a:buFont typeface="Century Gothic"/>
                <a:buNone/>
              </a:pPr>
              <a:r>
                <a:t/>
              </a:r>
              <a:endParaRPr sz="2200">
                <a:solidFill>
                  <a:schemeClr val="lt1"/>
                </a:solidFill>
                <a:latin typeface="Century Gothic"/>
                <a:ea typeface="Century Gothic"/>
                <a:cs typeface="Century Gothic"/>
                <a:sym typeface="Century Gothic"/>
              </a:endParaRPr>
            </a:p>
          </p:txBody>
        </p:sp>
        <p:sp>
          <p:nvSpPr>
            <p:cNvPr id="275" name="Google Shape;275;p4"/>
            <p:cNvSpPr/>
            <p:nvPr/>
          </p:nvSpPr>
          <p:spPr>
            <a:xfrm>
              <a:off x="5985668" y="3136371"/>
              <a:ext cx="2135187" cy="1281112"/>
            </a:xfrm>
            <a:prstGeom prst="roundRect">
              <a:avLst>
                <a:gd fmla="val 10000" name="adj"/>
              </a:avLst>
            </a:prstGeom>
            <a:gradFill>
              <a:gsLst>
                <a:gs pos="0">
                  <a:srgbClr val="CA3433"/>
                </a:gs>
                <a:gs pos="100000">
                  <a:srgbClr val="8C0E0C"/>
                </a:gs>
              </a:gsLst>
              <a:lin ang="5400000" scaled="0"/>
            </a:gra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4"/>
            <p:cNvSpPr txBox="1"/>
            <p:nvPr/>
          </p:nvSpPr>
          <p:spPr>
            <a:xfrm>
              <a:off x="6023190" y="3173893"/>
              <a:ext cx="2060143" cy="1206068"/>
            </a:xfrm>
            <a:prstGeom prst="rect">
              <a:avLst/>
            </a:prstGeom>
            <a:noFill/>
            <a:ln>
              <a:noFill/>
            </a:ln>
          </p:spPr>
          <p:txBody>
            <a:bodyPr anchorCtr="0" anchor="ctr" bIns="76200" lIns="76200" spcFirstLastPara="1" rIns="76200" wrap="square" tIns="76200">
              <a:noAutofit/>
            </a:bodyPr>
            <a:lstStyle/>
            <a:p>
              <a:pPr indent="0" lvl="0" marL="0" marR="0" rtl="0" algn="ctr">
                <a:lnSpc>
                  <a:spcPct val="90000"/>
                </a:lnSpc>
                <a:spcBef>
                  <a:spcPts val="0"/>
                </a:spcBef>
                <a:spcAft>
                  <a:spcPts val="0"/>
                </a:spcAft>
                <a:buClr>
                  <a:schemeClr val="lt1"/>
                </a:buClr>
                <a:buSzPts val="2000"/>
                <a:buFont typeface="Times New Roman"/>
                <a:buNone/>
              </a:pPr>
              <a:r>
                <a:rPr b="1" lang="en-US" sz="2000">
                  <a:solidFill>
                    <a:schemeClr val="lt1"/>
                  </a:solidFill>
                  <a:latin typeface="Times New Roman"/>
                  <a:ea typeface="Times New Roman"/>
                  <a:cs typeface="Times New Roman"/>
                  <a:sym typeface="Times New Roman"/>
                </a:rPr>
                <a:t>Negative Binomial Model</a:t>
              </a:r>
              <a:endParaRPr sz="2000">
                <a:solidFill>
                  <a:schemeClr val="lt1"/>
                </a:solidFill>
                <a:latin typeface="Century Gothic"/>
                <a:ea typeface="Century Gothic"/>
                <a:cs typeface="Century Gothic"/>
                <a:sym typeface="Century Gothic"/>
              </a:endParaRPr>
            </a:p>
          </p:txBody>
        </p:sp>
        <p:sp>
          <p:nvSpPr>
            <p:cNvPr id="277" name="Google Shape;277;p4"/>
            <p:cNvSpPr/>
            <p:nvPr/>
          </p:nvSpPr>
          <p:spPr>
            <a:xfrm rot="10800000">
              <a:off x="5345112" y="3512163"/>
              <a:ext cx="452659" cy="529526"/>
            </a:xfrm>
            <a:prstGeom prst="rightArrow">
              <a:avLst>
                <a:gd fmla="val 60000" name="adj1"/>
                <a:gd fmla="val 50000" name="adj2"/>
              </a:avLst>
            </a:prstGeom>
            <a:gradFill>
              <a:gsLst>
                <a:gs pos="0">
                  <a:srgbClr val="E6CECE"/>
                </a:gs>
                <a:gs pos="100000">
                  <a:srgbClr val="B37C7C"/>
                </a:gs>
              </a:gsLst>
              <a:lin ang="5400000" scaled="0"/>
            </a:gra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4"/>
            <p:cNvSpPr txBox="1"/>
            <p:nvPr/>
          </p:nvSpPr>
          <p:spPr>
            <a:xfrm>
              <a:off x="5480910" y="3618068"/>
              <a:ext cx="316861" cy="317716"/>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dk1"/>
                </a:buClr>
                <a:buSzPts val="2200"/>
                <a:buFont typeface="Century Gothic"/>
                <a:buNone/>
              </a:pPr>
              <a:r>
                <a:t/>
              </a:r>
              <a:endParaRPr sz="2200">
                <a:solidFill>
                  <a:schemeClr val="lt1"/>
                </a:solidFill>
                <a:latin typeface="Century Gothic"/>
                <a:ea typeface="Century Gothic"/>
                <a:cs typeface="Century Gothic"/>
                <a:sym typeface="Century Gothic"/>
              </a:endParaRPr>
            </a:p>
          </p:txBody>
        </p:sp>
        <p:sp>
          <p:nvSpPr>
            <p:cNvPr id="279" name="Google Shape;279;p4"/>
            <p:cNvSpPr/>
            <p:nvPr/>
          </p:nvSpPr>
          <p:spPr>
            <a:xfrm>
              <a:off x="2996406" y="3136370"/>
              <a:ext cx="2135187" cy="1281112"/>
            </a:xfrm>
            <a:prstGeom prst="roundRect">
              <a:avLst>
                <a:gd fmla="val 10000" name="adj"/>
              </a:avLst>
            </a:prstGeom>
            <a:gradFill>
              <a:gsLst>
                <a:gs pos="0">
                  <a:srgbClr val="CA3433"/>
                </a:gs>
                <a:gs pos="100000">
                  <a:srgbClr val="8C0E0C"/>
                </a:gs>
              </a:gsLst>
              <a:lin ang="5400000" scaled="0"/>
            </a:gra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4"/>
            <p:cNvSpPr txBox="1"/>
            <p:nvPr/>
          </p:nvSpPr>
          <p:spPr>
            <a:xfrm>
              <a:off x="3033928" y="3173892"/>
              <a:ext cx="2060143" cy="1206068"/>
            </a:xfrm>
            <a:prstGeom prst="rect">
              <a:avLst/>
            </a:prstGeom>
            <a:noFill/>
            <a:ln>
              <a:noFill/>
            </a:ln>
          </p:spPr>
          <p:txBody>
            <a:bodyPr anchorCtr="0" anchor="ctr" bIns="76200" lIns="76200" spcFirstLastPara="1" rIns="76200" wrap="square" tIns="76200">
              <a:noAutofit/>
            </a:bodyPr>
            <a:lstStyle/>
            <a:p>
              <a:pPr indent="0" lvl="0" marL="0" marR="0" rtl="0" algn="ctr">
                <a:lnSpc>
                  <a:spcPct val="90000"/>
                </a:lnSpc>
                <a:spcBef>
                  <a:spcPts val="0"/>
                </a:spcBef>
                <a:spcAft>
                  <a:spcPts val="0"/>
                </a:spcAft>
                <a:buClr>
                  <a:schemeClr val="lt1"/>
                </a:buClr>
                <a:buSzPts val="2000"/>
                <a:buFont typeface="Times New Roman"/>
                <a:buNone/>
              </a:pPr>
              <a:r>
                <a:rPr b="1" lang="en-US" sz="2000">
                  <a:solidFill>
                    <a:schemeClr val="lt1"/>
                  </a:solidFill>
                  <a:latin typeface="Times New Roman"/>
                  <a:ea typeface="Times New Roman"/>
                  <a:cs typeface="Times New Roman"/>
                  <a:sym typeface="Times New Roman"/>
                </a:rPr>
                <a:t>Conclusion</a:t>
              </a:r>
              <a:endParaRPr sz="2000">
                <a:solidFill>
                  <a:schemeClr val="lt1"/>
                </a:solidFill>
                <a:latin typeface="Century Gothic"/>
                <a:ea typeface="Century Gothic"/>
                <a:cs typeface="Century Gothic"/>
                <a:sym typeface="Century Gothic"/>
              </a:endParaRPr>
            </a:p>
          </p:txBody>
        </p:sp>
      </p:grpSp>
      <p:sp>
        <p:nvSpPr>
          <p:cNvPr id="281" name="Google Shape;281;p4"/>
          <p:cNvSpPr txBox="1"/>
          <p:nvPr/>
        </p:nvSpPr>
        <p:spPr>
          <a:xfrm>
            <a:off x="10628243" y="605071"/>
            <a:ext cx="570639"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lt1"/>
                </a:solidFill>
                <a:latin typeface="Times New Roman"/>
                <a:ea typeface="Times New Roman"/>
                <a:cs typeface="Times New Roman"/>
                <a:sym typeface="Times New Roman"/>
              </a:rPr>
              <a:t>4</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5"/>
          <p:cNvSpPr txBox="1"/>
          <p:nvPr>
            <p:ph type="title"/>
          </p:nvPr>
        </p:nvSpPr>
        <p:spPr>
          <a:xfrm>
            <a:off x="1152144" y="969264"/>
            <a:ext cx="8825659" cy="704088"/>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lt2"/>
              </a:buClr>
              <a:buSzPts val="3600"/>
              <a:buFont typeface="Times New Roman"/>
              <a:buNone/>
            </a:pPr>
            <a:r>
              <a:rPr b="1" lang="en-US" sz="3600">
                <a:latin typeface="Times New Roman"/>
                <a:ea typeface="Times New Roman"/>
                <a:cs typeface="Times New Roman"/>
                <a:sym typeface="Times New Roman"/>
              </a:rPr>
              <a:t>							Text Extraction</a:t>
            </a:r>
            <a:endParaRPr/>
          </a:p>
        </p:txBody>
      </p:sp>
      <p:pic>
        <p:nvPicPr>
          <p:cNvPr id="287" name="Google Shape;287;p5"/>
          <p:cNvPicPr preferRelativeResize="0"/>
          <p:nvPr/>
        </p:nvPicPr>
        <p:blipFill rotWithShape="1">
          <a:blip r:embed="rId3">
            <a:alphaModFix/>
          </a:blip>
          <a:srcRect b="0" l="0" r="0" t="0"/>
          <a:stretch/>
        </p:blipFill>
        <p:spPr>
          <a:xfrm>
            <a:off x="6780628" y="2316120"/>
            <a:ext cx="4642635" cy="2455721"/>
          </a:xfrm>
          <a:prstGeom prst="rect">
            <a:avLst/>
          </a:prstGeom>
          <a:noFill/>
          <a:ln>
            <a:noFill/>
          </a:ln>
        </p:spPr>
      </p:pic>
      <p:pic>
        <p:nvPicPr>
          <p:cNvPr id="288" name="Google Shape;288;p5"/>
          <p:cNvPicPr preferRelativeResize="0"/>
          <p:nvPr/>
        </p:nvPicPr>
        <p:blipFill rotWithShape="1">
          <a:blip r:embed="rId4">
            <a:alphaModFix/>
          </a:blip>
          <a:srcRect b="0" l="0" r="0" t="0"/>
          <a:stretch/>
        </p:blipFill>
        <p:spPr>
          <a:xfrm>
            <a:off x="375138" y="4307408"/>
            <a:ext cx="4210930" cy="2426134"/>
          </a:xfrm>
          <a:prstGeom prst="rect">
            <a:avLst/>
          </a:prstGeom>
          <a:noFill/>
          <a:ln>
            <a:noFill/>
          </a:ln>
        </p:spPr>
      </p:pic>
      <p:sp>
        <p:nvSpPr>
          <p:cNvPr id="289" name="Google Shape;289;p5"/>
          <p:cNvSpPr txBox="1"/>
          <p:nvPr/>
        </p:nvSpPr>
        <p:spPr>
          <a:xfrm>
            <a:off x="650527" y="2782669"/>
            <a:ext cx="5856289" cy="1015663"/>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2000"/>
              <a:buFont typeface="Noto Sans Symbols"/>
              <a:buChar char="❑"/>
            </a:pPr>
            <a:r>
              <a:rPr lang="en-US" sz="2000">
                <a:solidFill>
                  <a:schemeClr val="dk1"/>
                </a:solidFill>
                <a:latin typeface="Times New Roman"/>
                <a:ea typeface="Times New Roman"/>
                <a:cs typeface="Times New Roman"/>
                <a:sym typeface="Times New Roman"/>
              </a:rPr>
              <a:t>Generated the API keys using Twitter Developer Portal and used ‘Tweepy’ library in python to establish connection with twitter</a:t>
            </a:r>
            <a:endParaRPr sz="2000">
              <a:solidFill>
                <a:schemeClr val="dk1"/>
              </a:solidFill>
              <a:latin typeface="Century Gothic"/>
              <a:ea typeface="Century Gothic"/>
              <a:cs typeface="Century Gothic"/>
              <a:sym typeface="Century Gothic"/>
            </a:endParaRPr>
          </a:p>
        </p:txBody>
      </p:sp>
      <p:sp>
        <p:nvSpPr>
          <p:cNvPr id="290" name="Google Shape;290;p5"/>
          <p:cNvSpPr txBox="1"/>
          <p:nvPr/>
        </p:nvSpPr>
        <p:spPr>
          <a:xfrm>
            <a:off x="5327263" y="5181649"/>
            <a:ext cx="6096000" cy="707886"/>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dk1"/>
              </a:buClr>
              <a:buSzPts val="2000"/>
              <a:buFont typeface="Noto Sans Symbols"/>
              <a:buChar char="❑"/>
            </a:pPr>
            <a:r>
              <a:rPr lang="en-US" sz="2000">
                <a:solidFill>
                  <a:schemeClr val="dk1"/>
                </a:solidFill>
                <a:latin typeface="Times New Roman"/>
                <a:ea typeface="Times New Roman"/>
                <a:cs typeface="Times New Roman"/>
                <a:sym typeface="Times New Roman"/>
              </a:rPr>
              <a:t>Extracted the ID, Date, Tweets, Like count , Reply count, Retweet count by using ‘snscrape’ library.</a:t>
            </a:r>
            <a:endParaRPr/>
          </a:p>
        </p:txBody>
      </p:sp>
      <p:sp>
        <p:nvSpPr>
          <p:cNvPr id="291" name="Google Shape;291;p5"/>
          <p:cNvSpPr txBox="1"/>
          <p:nvPr/>
        </p:nvSpPr>
        <p:spPr>
          <a:xfrm>
            <a:off x="10614992" y="613178"/>
            <a:ext cx="530882"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lt1"/>
                </a:solidFill>
                <a:latin typeface="Times New Roman"/>
                <a:ea typeface="Times New Roman"/>
                <a:cs typeface="Times New Roman"/>
                <a:sym typeface="Times New Roman"/>
              </a:rPr>
              <a:t>5</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6"/>
          <p:cNvSpPr txBox="1"/>
          <p:nvPr>
            <p:ph type="title"/>
          </p:nvPr>
        </p:nvSpPr>
        <p:spPr>
          <a:xfrm>
            <a:off x="1152144" y="969264"/>
            <a:ext cx="8825659" cy="704088"/>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lt2"/>
              </a:buClr>
              <a:buSzPts val="3600"/>
              <a:buFont typeface="Times New Roman"/>
              <a:buNone/>
            </a:pPr>
            <a:r>
              <a:rPr b="1" lang="en-US" sz="3600">
                <a:latin typeface="Times New Roman"/>
                <a:ea typeface="Times New Roman"/>
                <a:cs typeface="Times New Roman"/>
                <a:sym typeface="Times New Roman"/>
              </a:rPr>
              <a:t>							Data Description</a:t>
            </a:r>
            <a:endParaRPr/>
          </a:p>
        </p:txBody>
      </p:sp>
      <p:graphicFrame>
        <p:nvGraphicFramePr>
          <p:cNvPr id="297" name="Google Shape;297;p6"/>
          <p:cNvGraphicFramePr/>
          <p:nvPr/>
        </p:nvGraphicFramePr>
        <p:xfrm>
          <a:off x="1369246" y="2508706"/>
          <a:ext cx="3000000" cy="3000000"/>
        </p:xfrm>
        <a:graphic>
          <a:graphicData uri="http://schemas.openxmlformats.org/drawingml/2006/table">
            <a:tbl>
              <a:tblPr bandRow="1" firstRow="1">
                <a:noFill/>
                <a:tableStyleId>{993BDBCA-9F66-43F7-9726-6CAD56235075}</a:tableStyleId>
              </a:tblPr>
              <a:tblGrid>
                <a:gridCol w="1879975"/>
                <a:gridCol w="7573525"/>
              </a:tblGrid>
              <a:tr h="582525">
                <a:tc>
                  <a:txBody>
                    <a:bodyPr/>
                    <a:lstStyle/>
                    <a:p>
                      <a:pPr indent="0" lvl="0" marL="0" marR="0" rtl="0" algn="l">
                        <a:spcBef>
                          <a:spcPts val="0"/>
                        </a:spcBef>
                        <a:spcAft>
                          <a:spcPts val="0"/>
                        </a:spcAft>
                        <a:buNone/>
                      </a:pPr>
                      <a:r>
                        <a:rPr lang="en-US" sz="2000" u="none" cap="none" strike="noStrike">
                          <a:latin typeface="Times New Roman"/>
                          <a:ea typeface="Times New Roman"/>
                          <a:cs typeface="Times New Roman"/>
                          <a:sym typeface="Times New Roman"/>
                        </a:rPr>
                        <a:t>Feature</a:t>
                      </a:r>
                      <a:endParaRPr sz="2000"/>
                    </a:p>
                  </a:txBody>
                  <a:tcPr marT="45725" marB="45725" marR="91450" marL="91450"/>
                </a:tc>
                <a:tc>
                  <a:txBody>
                    <a:bodyPr/>
                    <a:lstStyle/>
                    <a:p>
                      <a:pPr indent="0" lvl="0" marL="0" marR="0" rtl="0" algn="l">
                        <a:spcBef>
                          <a:spcPts val="0"/>
                        </a:spcBef>
                        <a:spcAft>
                          <a:spcPts val="0"/>
                        </a:spcAft>
                        <a:buNone/>
                      </a:pPr>
                      <a:r>
                        <a:rPr lang="en-US" sz="2000">
                          <a:latin typeface="Times New Roman"/>
                          <a:ea typeface="Times New Roman"/>
                          <a:cs typeface="Times New Roman"/>
                          <a:sym typeface="Times New Roman"/>
                        </a:rPr>
                        <a:t>Description</a:t>
                      </a:r>
                      <a:endParaRPr sz="2000"/>
                    </a:p>
                  </a:txBody>
                  <a:tcPr marT="45725" marB="45725" marR="91450" marL="91450"/>
                </a:tc>
              </a:tr>
              <a:tr h="582525">
                <a:tc>
                  <a:txBody>
                    <a:bodyPr/>
                    <a:lstStyle/>
                    <a:p>
                      <a:pPr indent="0" lvl="0" marL="0" marR="0" rtl="0" algn="l">
                        <a:spcBef>
                          <a:spcPts val="0"/>
                        </a:spcBef>
                        <a:spcAft>
                          <a:spcPts val="0"/>
                        </a:spcAft>
                        <a:buNone/>
                      </a:pPr>
                      <a:r>
                        <a:rPr lang="en-US" sz="2000">
                          <a:latin typeface="Times New Roman"/>
                          <a:ea typeface="Times New Roman"/>
                          <a:cs typeface="Times New Roman"/>
                          <a:sym typeface="Times New Roman"/>
                        </a:rPr>
                        <a:t>ID</a:t>
                      </a:r>
                      <a:endParaRPr/>
                    </a:p>
                  </a:txBody>
                  <a:tcPr marT="45725" marB="45725" marR="91450" marL="91450"/>
                </a:tc>
                <a:tc>
                  <a:txBody>
                    <a:bodyPr/>
                    <a:lstStyle/>
                    <a:p>
                      <a:pPr indent="0" lvl="0" marL="0" marR="0" rtl="0" algn="l">
                        <a:spcBef>
                          <a:spcPts val="0"/>
                        </a:spcBef>
                        <a:spcAft>
                          <a:spcPts val="0"/>
                        </a:spcAft>
                        <a:buNone/>
                      </a:pPr>
                      <a:r>
                        <a:rPr b="0" i="0" lang="en-US" sz="2000" u="none" strike="noStrike">
                          <a:solidFill>
                            <a:srgbClr val="000000"/>
                          </a:solidFill>
                          <a:latin typeface="Times New Roman"/>
                          <a:ea typeface="Times New Roman"/>
                          <a:cs typeface="Times New Roman"/>
                          <a:sym typeface="Times New Roman"/>
                        </a:rPr>
                        <a:t>Integer variable that refers to the twitter unique ID</a:t>
                      </a:r>
                      <a:endParaRPr sz="2000"/>
                    </a:p>
                  </a:txBody>
                  <a:tcPr marT="45725" marB="45725" marR="91450" marL="91450"/>
                </a:tc>
              </a:tr>
              <a:tr h="582525">
                <a:tc>
                  <a:txBody>
                    <a:bodyPr/>
                    <a:lstStyle/>
                    <a:p>
                      <a:pPr indent="0" lvl="0" marL="0" marR="0" rtl="0" algn="l">
                        <a:spcBef>
                          <a:spcPts val="0"/>
                        </a:spcBef>
                        <a:spcAft>
                          <a:spcPts val="0"/>
                        </a:spcAft>
                        <a:buNone/>
                      </a:pPr>
                      <a:r>
                        <a:rPr lang="en-US" sz="2000">
                          <a:latin typeface="Times New Roman"/>
                          <a:ea typeface="Times New Roman"/>
                          <a:cs typeface="Times New Roman"/>
                          <a:sym typeface="Times New Roman"/>
                        </a:rPr>
                        <a:t>Date</a:t>
                      </a:r>
                      <a:endParaRPr/>
                    </a:p>
                  </a:txBody>
                  <a:tcPr marT="45725" marB="45725" marR="91450" marL="91450"/>
                </a:tc>
                <a:tc>
                  <a:txBody>
                    <a:bodyPr/>
                    <a:lstStyle/>
                    <a:p>
                      <a:pPr indent="0" lvl="0" marL="0" marR="0" rtl="0" algn="l">
                        <a:spcBef>
                          <a:spcPts val="0"/>
                        </a:spcBef>
                        <a:spcAft>
                          <a:spcPts val="0"/>
                        </a:spcAft>
                        <a:buNone/>
                      </a:pPr>
                      <a:r>
                        <a:rPr lang="en-US" sz="2000">
                          <a:latin typeface="Times New Roman"/>
                          <a:ea typeface="Times New Roman"/>
                          <a:cs typeface="Times New Roman"/>
                          <a:sym typeface="Times New Roman"/>
                        </a:rPr>
                        <a:t>String variable that refers to the tweet date</a:t>
                      </a:r>
                      <a:endParaRPr/>
                    </a:p>
                  </a:txBody>
                  <a:tcPr marT="45725" marB="45725" marR="91450" marL="91450"/>
                </a:tc>
              </a:tr>
              <a:tr h="582525">
                <a:tc>
                  <a:txBody>
                    <a:bodyPr/>
                    <a:lstStyle/>
                    <a:p>
                      <a:pPr indent="0" lvl="0" marL="0" marR="0" rtl="0" algn="l">
                        <a:spcBef>
                          <a:spcPts val="0"/>
                        </a:spcBef>
                        <a:spcAft>
                          <a:spcPts val="0"/>
                        </a:spcAft>
                        <a:buNone/>
                      </a:pPr>
                      <a:r>
                        <a:rPr lang="en-US" sz="2000">
                          <a:latin typeface="Times New Roman"/>
                          <a:ea typeface="Times New Roman"/>
                          <a:cs typeface="Times New Roman"/>
                          <a:sym typeface="Times New Roman"/>
                        </a:rPr>
                        <a:t>Tweets</a:t>
                      </a:r>
                      <a:endParaRPr/>
                    </a:p>
                  </a:txBody>
                  <a:tcPr marT="45725" marB="45725" marR="91450" marL="91450"/>
                </a:tc>
                <a:tc>
                  <a:txBody>
                    <a:bodyPr/>
                    <a:lstStyle/>
                    <a:p>
                      <a:pPr indent="0" lvl="0" marL="0" marR="0" rtl="0" algn="l">
                        <a:spcBef>
                          <a:spcPts val="0"/>
                        </a:spcBef>
                        <a:spcAft>
                          <a:spcPts val="0"/>
                        </a:spcAft>
                        <a:buNone/>
                      </a:pPr>
                      <a:r>
                        <a:rPr lang="en-US" sz="2000">
                          <a:latin typeface="Times New Roman"/>
                          <a:ea typeface="Times New Roman"/>
                          <a:cs typeface="Times New Roman"/>
                          <a:sym typeface="Times New Roman"/>
                        </a:rPr>
                        <a:t>String variable that refers to the tweets of presidential candidates</a:t>
                      </a:r>
                      <a:endParaRPr/>
                    </a:p>
                  </a:txBody>
                  <a:tcPr marT="45725" marB="45725" marR="91450" marL="91450"/>
                </a:tc>
              </a:tr>
              <a:tr h="582525">
                <a:tc>
                  <a:txBody>
                    <a:bodyPr/>
                    <a:lstStyle/>
                    <a:p>
                      <a:pPr indent="0" lvl="0" marL="0" marR="0" rtl="0" algn="l">
                        <a:spcBef>
                          <a:spcPts val="0"/>
                        </a:spcBef>
                        <a:spcAft>
                          <a:spcPts val="0"/>
                        </a:spcAft>
                        <a:buNone/>
                      </a:pPr>
                      <a:r>
                        <a:rPr lang="en-US" sz="2000">
                          <a:latin typeface="Times New Roman"/>
                          <a:ea typeface="Times New Roman"/>
                          <a:cs typeface="Times New Roman"/>
                          <a:sym typeface="Times New Roman"/>
                        </a:rPr>
                        <a:t>Reply count</a:t>
                      </a:r>
                      <a:endParaRPr/>
                    </a:p>
                  </a:txBody>
                  <a:tcPr marT="45725" marB="45725" marR="91450" marL="91450"/>
                </a:tc>
                <a:tc>
                  <a:txBody>
                    <a:bodyPr/>
                    <a:lstStyle/>
                    <a:p>
                      <a:pPr indent="0" lvl="0" marL="0" marR="0" rtl="0" algn="l">
                        <a:spcBef>
                          <a:spcPts val="0"/>
                        </a:spcBef>
                        <a:spcAft>
                          <a:spcPts val="0"/>
                        </a:spcAft>
                        <a:buNone/>
                      </a:pPr>
                      <a:r>
                        <a:rPr lang="en-US" sz="2000">
                          <a:latin typeface="Times New Roman"/>
                          <a:ea typeface="Times New Roman"/>
                          <a:cs typeface="Times New Roman"/>
                          <a:sym typeface="Times New Roman"/>
                        </a:rPr>
                        <a:t>Integer variable that refers to number of replies for each tweet</a:t>
                      </a:r>
                      <a:endParaRPr/>
                    </a:p>
                  </a:txBody>
                  <a:tcPr marT="45725" marB="45725" marR="91450" marL="91450"/>
                </a:tc>
              </a:tr>
              <a:tr h="582525">
                <a:tc>
                  <a:txBody>
                    <a:bodyPr/>
                    <a:lstStyle/>
                    <a:p>
                      <a:pPr indent="0" lvl="0" marL="0" marR="0" rtl="0" algn="l">
                        <a:spcBef>
                          <a:spcPts val="0"/>
                        </a:spcBef>
                        <a:spcAft>
                          <a:spcPts val="0"/>
                        </a:spcAft>
                        <a:buNone/>
                      </a:pPr>
                      <a:r>
                        <a:rPr lang="en-US" sz="2000">
                          <a:latin typeface="Times New Roman"/>
                          <a:ea typeface="Times New Roman"/>
                          <a:cs typeface="Times New Roman"/>
                          <a:sym typeface="Times New Roman"/>
                        </a:rPr>
                        <a:t>Retweet count</a:t>
                      </a:r>
                      <a:endParaRPr/>
                    </a:p>
                  </a:txBody>
                  <a:tcPr marT="45725" marB="45725" marR="91450" marL="91450"/>
                </a:tc>
                <a:tc>
                  <a:txBody>
                    <a:bodyPr/>
                    <a:lstStyle/>
                    <a:p>
                      <a:pPr indent="0" lvl="0" marL="0" marR="0" rtl="0" algn="l">
                        <a:spcBef>
                          <a:spcPts val="0"/>
                        </a:spcBef>
                        <a:spcAft>
                          <a:spcPts val="0"/>
                        </a:spcAft>
                        <a:buNone/>
                      </a:pPr>
                      <a:r>
                        <a:rPr lang="en-US" sz="2000">
                          <a:latin typeface="Times New Roman"/>
                          <a:ea typeface="Times New Roman"/>
                          <a:cs typeface="Times New Roman"/>
                          <a:sym typeface="Times New Roman"/>
                        </a:rPr>
                        <a:t>Integer variable that refers to number of retweets for each tweet</a:t>
                      </a:r>
                      <a:endParaRPr/>
                    </a:p>
                  </a:txBody>
                  <a:tcPr marT="45725" marB="45725" marR="91450" marL="91450"/>
                </a:tc>
              </a:tr>
              <a:tr h="582525">
                <a:tc>
                  <a:txBody>
                    <a:bodyPr/>
                    <a:lstStyle/>
                    <a:p>
                      <a:pPr indent="0" lvl="0" marL="0" marR="0" rtl="0" algn="l">
                        <a:spcBef>
                          <a:spcPts val="0"/>
                        </a:spcBef>
                        <a:spcAft>
                          <a:spcPts val="0"/>
                        </a:spcAft>
                        <a:buNone/>
                      </a:pPr>
                      <a:r>
                        <a:rPr lang="en-US" sz="2000">
                          <a:latin typeface="Times New Roman"/>
                          <a:ea typeface="Times New Roman"/>
                          <a:cs typeface="Times New Roman"/>
                          <a:sym typeface="Times New Roman"/>
                        </a:rPr>
                        <a:t>Like count</a:t>
                      </a:r>
                      <a:endParaRPr/>
                    </a:p>
                  </a:txBody>
                  <a:tcPr marT="45725" marB="45725" marR="91450" marL="91450"/>
                </a:tc>
                <a:tc>
                  <a:txBody>
                    <a:bodyPr/>
                    <a:lstStyle/>
                    <a:p>
                      <a:pPr indent="0" lvl="0" marL="0" marR="0" rtl="0" algn="l">
                        <a:spcBef>
                          <a:spcPts val="0"/>
                        </a:spcBef>
                        <a:spcAft>
                          <a:spcPts val="0"/>
                        </a:spcAft>
                        <a:buNone/>
                      </a:pPr>
                      <a:r>
                        <a:rPr lang="en-US" sz="2000">
                          <a:latin typeface="Times New Roman"/>
                          <a:ea typeface="Times New Roman"/>
                          <a:cs typeface="Times New Roman"/>
                          <a:sym typeface="Times New Roman"/>
                        </a:rPr>
                        <a:t>Integer variable that refers to number of likes for each tweet</a:t>
                      </a:r>
                      <a:endParaRPr/>
                    </a:p>
                  </a:txBody>
                  <a:tcPr marT="45725" marB="45725" marR="91450" marL="91450"/>
                </a:tc>
              </a:tr>
            </a:tbl>
          </a:graphicData>
        </a:graphic>
      </p:graphicFrame>
      <p:sp>
        <p:nvSpPr>
          <p:cNvPr id="298" name="Google Shape;298;p6"/>
          <p:cNvSpPr/>
          <p:nvPr/>
        </p:nvSpPr>
        <p:spPr>
          <a:xfrm>
            <a:off x="9780103" y="5791200"/>
            <a:ext cx="1484244" cy="795132"/>
          </a:xfrm>
          <a:prstGeom prst="roundRect">
            <a:avLst>
              <a:gd fmla="val 16667" name="adj"/>
            </a:avLst>
          </a:prstGeom>
          <a:solidFill>
            <a:schemeClr val="accent1"/>
          </a:solidFill>
          <a:ln cap="rnd" cmpd="sng" w="19050">
            <a:solidFill>
              <a:srgbClr val="800F0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Times New Roman"/>
                <a:ea typeface="Times New Roman"/>
                <a:cs typeface="Times New Roman"/>
                <a:sym typeface="Times New Roman"/>
              </a:rPr>
              <a:t>1814 records</a:t>
            </a:r>
            <a:endParaRPr/>
          </a:p>
        </p:txBody>
      </p:sp>
      <p:sp>
        <p:nvSpPr>
          <p:cNvPr id="299" name="Google Shape;299;p6"/>
          <p:cNvSpPr txBox="1"/>
          <p:nvPr/>
        </p:nvSpPr>
        <p:spPr>
          <a:xfrm>
            <a:off x="10589281" y="605849"/>
            <a:ext cx="557386"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lt1"/>
                </a:solidFill>
                <a:latin typeface="Times New Roman"/>
                <a:ea typeface="Times New Roman"/>
                <a:cs typeface="Times New Roman"/>
                <a:sym typeface="Times New Roman"/>
              </a:rPr>
              <a:t>6</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7"/>
          <p:cNvSpPr txBox="1"/>
          <p:nvPr>
            <p:ph type="title"/>
          </p:nvPr>
        </p:nvSpPr>
        <p:spPr>
          <a:xfrm>
            <a:off x="1152144" y="969264"/>
            <a:ext cx="8825659" cy="704088"/>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lt2"/>
              </a:buClr>
              <a:buSzPts val="3600"/>
              <a:buFont typeface="Times New Roman"/>
              <a:buNone/>
            </a:pPr>
            <a:r>
              <a:rPr b="1" lang="en-US" sz="3600">
                <a:latin typeface="Times New Roman"/>
                <a:ea typeface="Times New Roman"/>
                <a:cs typeface="Times New Roman"/>
                <a:sym typeface="Times New Roman"/>
              </a:rPr>
              <a:t>						Text Pre-processing</a:t>
            </a:r>
            <a:endParaRPr/>
          </a:p>
        </p:txBody>
      </p:sp>
      <p:grpSp>
        <p:nvGrpSpPr>
          <p:cNvPr id="305" name="Google Shape;305;p7"/>
          <p:cNvGrpSpPr/>
          <p:nvPr/>
        </p:nvGrpSpPr>
        <p:grpSpPr>
          <a:xfrm>
            <a:off x="2020534" y="2819998"/>
            <a:ext cx="8126095" cy="1154698"/>
            <a:chOff x="952" y="822386"/>
            <a:chExt cx="8126095" cy="1154698"/>
          </a:xfrm>
        </p:grpSpPr>
        <p:sp>
          <p:nvSpPr>
            <p:cNvPr id="306" name="Google Shape;306;p7"/>
            <p:cNvSpPr/>
            <p:nvPr/>
          </p:nvSpPr>
          <p:spPr>
            <a:xfrm>
              <a:off x="952" y="822386"/>
              <a:ext cx="2393156" cy="923758"/>
            </a:xfrm>
            <a:prstGeom prst="chevron">
              <a:avLst>
                <a:gd fmla="val 40000" name="adj"/>
              </a:avLst>
            </a:prstGeom>
            <a:gradFill>
              <a:gsLst>
                <a:gs pos="0">
                  <a:srgbClr val="CA3433"/>
                </a:gs>
                <a:gs pos="100000">
                  <a:srgbClr val="8C0E0C"/>
                </a:gs>
              </a:gsLst>
              <a:lin ang="5400000" scaled="0"/>
            </a:gra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7"/>
            <p:cNvSpPr/>
            <p:nvPr/>
          </p:nvSpPr>
          <p:spPr>
            <a:xfrm>
              <a:off x="639127" y="1053326"/>
              <a:ext cx="2020887" cy="923758"/>
            </a:xfrm>
            <a:prstGeom prst="roundRect">
              <a:avLst>
                <a:gd fmla="val 10000" name="adj"/>
              </a:avLst>
            </a:prstGeom>
            <a:solidFill>
              <a:schemeClr val="lt1">
                <a:alpha val="89803"/>
              </a:schemeClr>
            </a:solidFill>
            <a:ln cap="rnd" cmpd="sng" w="9525">
              <a:solidFill>
                <a:srgbClr val="B01210"/>
              </a:solidFill>
              <a:prstDash val="solid"/>
              <a:round/>
              <a:headEnd len="sm" w="sm" type="none"/>
              <a:tailEnd len="sm" w="sm" type="none"/>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7"/>
            <p:cNvSpPr txBox="1"/>
            <p:nvPr/>
          </p:nvSpPr>
          <p:spPr>
            <a:xfrm>
              <a:off x="666183" y="1080382"/>
              <a:ext cx="1966775" cy="869646"/>
            </a:xfrm>
            <a:prstGeom prst="rect">
              <a:avLst/>
            </a:prstGeom>
            <a:noFill/>
            <a:ln>
              <a:noFill/>
            </a:ln>
          </p:spPr>
          <p:txBody>
            <a:bodyPr anchorCtr="0" anchor="ctr" bIns="128000" lIns="128000" spcFirstLastPara="1" rIns="128000" wrap="square" tIns="128000">
              <a:noAutofit/>
            </a:bodyPr>
            <a:lstStyle/>
            <a:p>
              <a:pPr indent="0" lvl="0" marL="0" marR="0" rtl="0" algn="ctr">
                <a:lnSpc>
                  <a:spcPct val="90000"/>
                </a:lnSpc>
                <a:spcBef>
                  <a:spcPts val="0"/>
                </a:spcBef>
                <a:spcAft>
                  <a:spcPts val="0"/>
                </a:spcAft>
                <a:buClr>
                  <a:schemeClr val="dk1"/>
                </a:buClr>
                <a:buSzPts val="1800"/>
                <a:buFont typeface="Times New Roman"/>
                <a:buNone/>
              </a:pPr>
              <a:r>
                <a:rPr b="1" lang="en-US" sz="1800">
                  <a:solidFill>
                    <a:schemeClr val="dk1"/>
                  </a:solidFill>
                  <a:latin typeface="Times New Roman"/>
                  <a:ea typeface="Times New Roman"/>
                  <a:cs typeface="Times New Roman"/>
                  <a:sym typeface="Times New Roman"/>
                </a:rPr>
                <a:t>Merge Biden and Trump Tweets</a:t>
              </a:r>
              <a:endParaRPr sz="1800">
                <a:solidFill>
                  <a:schemeClr val="dk1"/>
                </a:solidFill>
                <a:latin typeface="Century Gothic"/>
                <a:ea typeface="Century Gothic"/>
                <a:cs typeface="Century Gothic"/>
                <a:sym typeface="Century Gothic"/>
              </a:endParaRPr>
            </a:p>
          </p:txBody>
        </p:sp>
        <p:sp>
          <p:nvSpPr>
            <p:cNvPr id="309" name="Google Shape;309;p7"/>
            <p:cNvSpPr/>
            <p:nvPr/>
          </p:nvSpPr>
          <p:spPr>
            <a:xfrm>
              <a:off x="2734468" y="822386"/>
              <a:ext cx="2393156" cy="923758"/>
            </a:xfrm>
            <a:prstGeom prst="chevron">
              <a:avLst>
                <a:gd fmla="val 40000" name="adj"/>
              </a:avLst>
            </a:prstGeom>
            <a:gradFill>
              <a:gsLst>
                <a:gs pos="0">
                  <a:srgbClr val="CA3433"/>
                </a:gs>
                <a:gs pos="100000">
                  <a:srgbClr val="8C0E0C"/>
                </a:gs>
              </a:gsLst>
              <a:lin ang="5400000" scaled="0"/>
            </a:gra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7"/>
            <p:cNvSpPr/>
            <p:nvPr/>
          </p:nvSpPr>
          <p:spPr>
            <a:xfrm>
              <a:off x="3372643" y="1053326"/>
              <a:ext cx="2020887" cy="923758"/>
            </a:xfrm>
            <a:prstGeom prst="roundRect">
              <a:avLst>
                <a:gd fmla="val 10000" name="adj"/>
              </a:avLst>
            </a:prstGeom>
            <a:solidFill>
              <a:schemeClr val="lt1">
                <a:alpha val="89803"/>
              </a:schemeClr>
            </a:solidFill>
            <a:ln cap="rnd" cmpd="sng" w="9525">
              <a:solidFill>
                <a:srgbClr val="B01210"/>
              </a:solidFill>
              <a:prstDash val="solid"/>
              <a:round/>
              <a:headEnd len="sm" w="sm" type="none"/>
              <a:tailEnd len="sm" w="sm" type="none"/>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7"/>
            <p:cNvSpPr txBox="1"/>
            <p:nvPr/>
          </p:nvSpPr>
          <p:spPr>
            <a:xfrm>
              <a:off x="3399699" y="1080382"/>
              <a:ext cx="1966775" cy="869646"/>
            </a:xfrm>
            <a:prstGeom prst="rect">
              <a:avLst/>
            </a:prstGeom>
            <a:noFill/>
            <a:ln>
              <a:noFill/>
            </a:ln>
          </p:spPr>
          <p:txBody>
            <a:bodyPr anchorCtr="0" anchor="ctr" bIns="128000" lIns="128000" spcFirstLastPara="1" rIns="128000" wrap="square" tIns="128000">
              <a:noAutofit/>
            </a:bodyPr>
            <a:lstStyle/>
            <a:p>
              <a:pPr indent="0" lvl="0" marL="0" marR="0" rtl="0" algn="ctr">
                <a:lnSpc>
                  <a:spcPct val="90000"/>
                </a:lnSpc>
                <a:spcBef>
                  <a:spcPts val="0"/>
                </a:spcBef>
                <a:spcAft>
                  <a:spcPts val="0"/>
                </a:spcAft>
                <a:buClr>
                  <a:schemeClr val="dk1"/>
                </a:buClr>
                <a:buSzPts val="1800"/>
                <a:buFont typeface="Times New Roman"/>
                <a:buNone/>
              </a:pPr>
              <a:r>
                <a:rPr b="1" lang="en-US" sz="1800">
                  <a:solidFill>
                    <a:schemeClr val="dk1"/>
                  </a:solidFill>
                  <a:latin typeface="Times New Roman"/>
                  <a:ea typeface="Times New Roman"/>
                  <a:cs typeface="Times New Roman"/>
                  <a:sym typeface="Times New Roman"/>
                </a:rPr>
                <a:t>links, usernames, emojis, punctuations</a:t>
              </a:r>
              <a:endParaRPr sz="1800">
                <a:solidFill>
                  <a:schemeClr val="dk1"/>
                </a:solidFill>
                <a:latin typeface="Century Gothic"/>
                <a:ea typeface="Century Gothic"/>
                <a:cs typeface="Century Gothic"/>
                <a:sym typeface="Century Gothic"/>
              </a:endParaRPr>
            </a:p>
          </p:txBody>
        </p:sp>
        <p:sp>
          <p:nvSpPr>
            <p:cNvPr id="312" name="Google Shape;312;p7"/>
            <p:cNvSpPr/>
            <p:nvPr/>
          </p:nvSpPr>
          <p:spPr>
            <a:xfrm>
              <a:off x="5467985" y="822386"/>
              <a:ext cx="2393156" cy="923758"/>
            </a:xfrm>
            <a:prstGeom prst="chevron">
              <a:avLst>
                <a:gd fmla="val 40000" name="adj"/>
              </a:avLst>
            </a:prstGeom>
            <a:gradFill>
              <a:gsLst>
                <a:gs pos="0">
                  <a:srgbClr val="CA3433"/>
                </a:gs>
                <a:gs pos="100000">
                  <a:srgbClr val="8C0E0C"/>
                </a:gs>
              </a:gsLst>
              <a:lin ang="5400000" scaled="0"/>
            </a:gra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7"/>
            <p:cNvSpPr/>
            <p:nvPr/>
          </p:nvSpPr>
          <p:spPr>
            <a:xfrm>
              <a:off x="6106160" y="1053326"/>
              <a:ext cx="2020887" cy="923758"/>
            </a:xfrm>
            <a:prstGeom prst="roundRect">
              <a:avLst>
                <a:gd fmla="val 10000" name="adj"/>
              </a:avLst>
            </a:prstGeom>
            <a:solidFill>
              <a:schemeClr val="lt1">
                <a:alpha val="89803"/>
              </a:schemeClr>
            </a:solidFill>
            <a:ln cap="rnd" cmpd="sng" w="9525">
              <a:solidFill>
                <a:srgbClr val="B01210"/>
              </a:solidFill>
              <a:prstDash val="solid"/>
              <a:round/>
              <a:headEnd len="sm" w="sm" type="none"/>
              <a:tailEnd len="sm" w="sm" type="none"/>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7"/>
            <p:cNvSpPr txBox="1"/>
            <p:nvPr/>
          </p:nvSpPr>
          <p:spPr>
            <a:xfrm>
              <a:off x="6133216" y="1080382"/>
              <a:ext cx="1966775" cy="869646"/>
            </a:xfrm>
            <a:prstGeom prst="rect">
              <a:avLst/>
            </a:prstGeom>
            <a:noFill/>
            <a:ln>
              <a:noFill/>
            </a:ln>
          </p:spPr>
          <p:txBody>
            <a:bodyPr anchorCtr="0" anchor="ctr" bIns="128000" lIns="128000" spcFirstLastPara="1" rIns="128000" wrap="square" tIns="128000">
              <a:noAutofit/>
            </a:bodyPr>
            <a:lstStyle/>
            <a:p>
              <a:pPr indent="0" lvl="0" marL="0" marR="0" rtl="0" algn="ctr">
                <a:lnSpc>
                  <a:spcPct val="90000"/>
                </a:lnSpc>
                <a:spcBef>
                  <a:spcPts val="0"/>
                </a:spcBef>
                <a:spcAft>
                  <a:spcPts val="0"/>
                </a:spcAft>
                <a:buClr>
                  <a:schemeClr val="dk1"/>
                </a:buClr>
                <a:buSzPts val="1800"/>
                <a:buFont typeface="Times New Roman"/>
                <a:buNone/>
              </a:pPr>
              <a:r>
                <a:rPr b="1" lang="en-US" sz="1800">
                  <a:solidFill>
                    <a:schemeClr val="dk1"/>
                  </a:solidFill>
                  <a:latin typeface="Times New Roman"/>
                  <a:ea typeface="Times New Roman"/>
                  <a:cs typeface="Times New Roman"/>
                  <a:sym typeface="Times New Roman"/>
                </a:rPr>
                <a:t>Word Tokenization</a:t>
              </a:r>
              <a:endParaRPr sz="1800">
                <a:solidFill>
                  <a:schemeClr val="dk1"/>
                </a:solidFill>
                <a:latin typeface="Century Gothic"/>
                <a:ea typeface="Century Gothic"/>
                <a:cs typeface="Century Gothic"/>
                <a:sym typeface="Century Gothic"/>
              </a:endParaRPr>
            </a:p>
          </p:txBody>
        </p:sp>
      </p:grpSp>
      <p:grpSp>
        <p:nvGrpSpPr>
          <p:cNvPr id="315" name="Google Shape;315;p7"/>
          <p:cNvGrpSpPr/>
          <p:nvPr/>
        </p:nvGrpSpPr>
        <p:grpSpPr>
          <a:xfrm>
            <a:off x="2008115" y="4482397"/>
            <a:ext cx="8126095" cy="1154697"/>
            <a:chOff x="952" y="501239"/>
            <a:chExt cx="8126095" cy="1154697"/>
          </a:xfrm>
        </p:grpSpPr>
        <p:sp>
          <p:nvSpPr>
            <p:cNvPr id="316" name="Google Shape;316;p7"/>
            <p:cNvSpPr/>
            <p:nvPr/>
          </p:nvSpPr>
          <p:spPr>
            <a:xfrm>
              <a:off x="952" y="501239"/>
              <a:ext cx="2393156" cy="923758"/>
            </a:xfrm>
            <a:prstGeom prst="chevron">
              <a:avLst>
                <a:gd fmla="val 40000" name="adj"/>
              </a:avLst>
            </a:prstGeom>
            <a:gradFill>
              <a:gsLst>
                <a:gs pos="0">
                  <a:srgbClr val="CA3433"/>
                </a:gs>
                <a:gs pos="100000">
                  <a:srgbClr val="8C0E0C"/>
                </a:gs>
              </a:gsLst>
              <a:lin ang="5400000" scaled="0"/>
            </a:gra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7"/>
            <p:cNvSpPr/>
            <p:nvPr/>
          </p:nvSpPr>
          <p:spPr>
            <a:xfrm>
              <a:off x="639127" y="732178"/>
              <a:ext cx="2020887" cy="923758"/>
            </a:xfrm>
            <a:prstGeom prst="roundRect">
              <a:avLst>
                <a:gd fmla="val 10000" name="adj"/>
              </a:avLst>
            </a:prstGeom>
            <a:solidFill>
              <a:schemeClr val="lt1">
                <a:alpha val="89803"/>
              </a:schemeClr>
            </a:solidFill>
            <a:ln cap="rnd" cmpd="sng" w="9525">
              <a:solidFill>
                <a:srgbClr val="B01210"/>
              </a:solidFill>
              <a:prstDash val="solid"/>
              <a:round/>
              <a:headEnd len="sm" w="sm" type="none"/>
              <a:tailEnd len="sm" w="sm" type="none"/>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7"/>
            <p:cNvSpPr txBox="1"/>
            <p:nvPr/>
          </p:nvSpPr>
          <p:spPr>
            <a:xfrm>
              <a:off x="666183" y="759234"/>
              <a:ext cx="1966775" cy="869646"/>
            </a:xfrm>
            <a:prstGeom prst="rect">
              <a:avLst/>
            </a:prstGeom>
            <a:noFill/>
            <a:ln>
              <a:noFill/>
            </a:ln>
          </p:spPr>
          <p:txBody>
            <a:bodyPr anchorCtr="0" anchor="ctr" bIns="128000" lIns="128000" spcFirstLastPara="1" rIns="128000" wrap="square" tIns="128000">
              <a:noAutofit/>
            </a:bodyPr>
            <a:lstStyle/>
            <a:p>
              <a:pPr indent="0" lvl="0" marL="0" marR="0" rtl="0" algn="ctr">
                <a:lnSpc>
                  <a:spcPct val="90000"/>
                </a:lnSpc>
                <a:spcBef>
                  <a:spcPts val="0"/>
                </a:spcBef>
                <a:spcAft>
                  <a:spcPts val="0"/>
                </a:spcAft>
                <a:buClr>
                  <a:schemeClr val="dk1"/>
                </a:buClr>
                <a:buSzPts val="1800"/>
                <a:buFont typeface="Times New Roman"/>
                <a:buNone/>
              </a:pPr>
              <a:r>
                <a:rPr lang="en-US" sz="1800">
                  <a:solidFill>
                    <a:schemeClr val="dk1"/>
                  </a:solidFill>
                  <a:latin typeface="Times New Roman"/>
                  <a:ea typeface="Times New Roman"/>
                  <a:cs typeface="Times New Roman"/>
                  <a:sym typeface="Times New Roman"/>
                </a:rPr>
                <a:t> </a:t>
              </a:r>
              <a:r>
                <a:rPr b="1" lang="en-US" sz="1800">
                  <a:solidFill>
                    <a:schemeClr val="dk1"/>
                  </a:solidFill>
                  <a:latin typeface="Times New Roman"/>
                  <a:ea typeface="Times New Roman"/>
                  <a:cs typeface="Times New Roman"/>
                  <a:sym typeface="Times New Roman"/>
                </a:rPr>
                <a:t>Stop words</a:t>
              </a:r>
              <a:endParaRPr sz="1800">
                <a:solidFill>
                  <a:schemeClr val="dk1"/>
                </a:solidFill>
                <a:latin typeface="Times New Roman"/>
                <a:ea typeface="Times New Roman"/>
                <a:cs typeface="Times New Roman"/>
                <a:sym typeface="Times New Roman"/>
              </a:endParaRPr>
            </a:p>
          </p:txBody>
        </p:sp>
        <p:sp>
          <p:nvSpPr>
            <p:cNvPr id="319" name="Google Shape;319;p7"/>
            <p:cNvSpPr/>
            <p:nvPr/>
          </p:nvSpPr>
          <p:spPr>
            <a:xfrm>
              <a:off x="2734468" y="501239"/>
              <a:ext cx="2393156" cy="923758"/>
            </a:xfrm>
            <a:prstGeom prst="chevron">
              <a:avLst>
                <a:gd fmla="val 40000" name="adj"/>
              </a:avLst>
            </a:prstGeom>
            <a:gradFill>
              <a:gsLst>
                <a:gs pos="0">
                  <a:srgbClr val="CA3433"/>
                </a:gs>
                <a:gs pos="100000">
                  <a:srgbClr val="8C0E0C"/>
                </a:gs>
              </a:gsLst>
              <a:lin ang="5400000" scaled="0"/>
            </a:gra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7"/>
            <p:cNvSpPr/>
            <p:nvPr/>
          </p:nvSpPr>
          <p:spPr>
            <a:xfrm>
              <a:off x="3372643" y="732178"/>
              <a:ext cx="2020887" cy="923758"/>
            </a:xfrm>
            <a:prstGeom prst="roundRect">
              <a:avLst>
                <a:gd fmla="val 10000" name="adj"/>
              </a:avLst>
            </a:prstGeom>
            <a:solidFill>
              <a:schemeClr val="lt1">
                <a:alpha val="89803"/>
              </a:schemeClr>
            </a:solidFill>
            <a:ln cap="rnd" cmpd="sng" w="9525">
              <a:solidFill>
                <a:srgbClr val="B01210"/>
              </a:solidFill>
              <a:prstDash val="solid"/>
              <a:round/>
              <a:headEnd len="sm" w="sm" type="none"/>
              <a:tailEnd len="sm" w="sm" type="none"/>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7"/>
            <p:cNvSpPr txBox="1"/>
            <p:nvPr/>
          </p:nvSpPr>
          <p:spPr>
            <a:xfrm>
              <a:off x="3399699" y="759234"/>
              <a:ext cx="1966775" cy="869646"/>
            </a:xfrm>
            <a:prstGeom prst="rect">
              <a:avLst/>
            </a:prstGeom>
            <a:noFill/>
            <a:ln>
              <a:noFill/>
            </a:ln>
          </p:spPr>
          <p:txBody>
            <a:bodyPr anchorCtr="0" anchor="ctr" bIns="128000" lIns="128000" spcFirstLastPara="1" rIns="128000" wrap="square" tIns="128000">
              <a:noAutofit/>
            </a:bodyPr>
            <a:lstStyle/>
            <a:p>
              <a:pPr indent="0" lvl="0" marL="0" marR="0" rtl="0" algn="ctr">
                <a:lnSpc>
                  <a:spcPct val="90000"/>
                </a:lnSpc>
                <a:spcBef>
                  <a:spcPts val="0"/>
                </a:spcBef>
                <a:spcAft>
                  <a:spcPts val="0"/>
                </a:spcAft>
                <a:buClr>
                  <a:schemeClr val="dk1"/>
                </a:buClr>
                <a:buSzPts val="1800"/>
                <a:buFont typeface="Times New Roman"/>
                <a:buNone/>
              </a:pPr>
              <a:r>
                <a:rPr b="1" lang="en-US" sz="1800">
                  <a:solidFill>
                    <a:schemeClr val="dk1"/>
                  </a:solidFill>
                  <a:latin typeface="Times New Roman"/>
                  <a:ea typeface="Times New Roman"/>
                  <a:cs typeface="Times New Roman"/>
                  <a:sym typeface="Times New Roman"/>
                </a:rPr>
                <a:t>Stemming</a:t>
              </a:r>
              <a:endParaRPr sz="1800">
                <a:solidFill>
                  <a:schemeClr val="dk1"/>
                </a:solidFill>
                <a:latin typeface="Century Gothic"/>
                <a:ea typeface="Century Gothic"/>
                <a:cs typeface="Century Gothic"/>
                <a:sym typeface="Century Gothic"/>
              </a:endParaRPr>
            </a:p>
          </p:txBody>
        </p:sp>
        <p:sp>
          <p:nvSpPr>
            <p:cNvPr id="322" name="Google Shape;322;p7"/>
            <p:cNvSpPr/>
            <p:nvPr/>
          </p:nvSpPr>
          <p:spPr>
            <a:xfrm>
              <a:off x="5467985" y="501239"/>
              <a:ext cx="2393156" cy="923758"/>
            </a:xfrm>
            <a:prstGeom prst="chevron">
              <a:avLst>
                <a:gd fmla="val 40000" name="adj"/>
              </a:avLst>
            </a:prstGeom>
            <a:gradFill>
              <a:gsLst>
                <a:gs pos="0">
                  <a:srgbClr val="CA3433"/>
                </a:gs>
                <a:gs pos="100000">
                  <a:srgbClr val="8C0E0C"/>
                </a:gs>
              </a:gsLst>
              <a:lin ang="5400000" scaled="0"/>
            </a:gra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7"/>
            <p:cNvSpPr/>
            <p:nvPr/>
          </p:nvSpPr>
          <p:spPr>
            <a:xfrm>
              <a:off x="6106160" y="732178"/>
              <a:ext cx="2020887" cy="923758"/>
            </a:xfrm>
            <a:prstGeom prst="roundRect">
              <a:avLst>
                <a:gd fmla="val 10000" name="adj"/>
              </a:avLst>
            </a:prstGeom>
            <a:solidFill>
              <a:schemeClr val="lt1">
                <a:alpha val="89803"/>
              </a:schemeClr>
            </a:solidFill>
            <a:ln cap="rnd" cmpd="sng" w="9525">
              <a:solidFill>
                <a:srgbClr val="B01210"/>
              </a:solidFill>
              <a:prstDash val="solid"/>
              <a:round/>
              <a:headEnd len="sm" w="sm" type="none"/>
              <a:tailEnd len="sm" w="sm" type="none"/>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7"/>
            <p:cNvSpPr txBox="1"/>
            <p:nvPr/>
          </p:nvSpPr>
          <p:spPr>
            <a:xfrm>
              <a:off x="6133216" y="759234"/>
              <a:ext cx="1966775" cy="869646"/>
            </a:xfrm>
            <a:prstGeom prst="rect">
              <a:avLst/>
            </a:prstGeom>
            <a:noFill/>
            <a:ln>
              <a:noFill/>
            </a:ln>
          </p:spPr>
          <p:txBody>
            <a:bodyPr anchorCtr="0" anchor="ctr" bIns="128000" lIns="128000" spcFirstLastPara="1" rIns="128000" wrap="square" tIns="128000">
              <a:noAutofit/>
            </a:bodyPr>
            <a:lstStyle/>
            <a:p>
              <a:pPr indent="0" lvl="0" marL="0" marR="0" rtl="0" algn="ctr">
                <a:lnSpc>
                  <a:spcPct val="90000"/>
                </a:lnSpc>
                <a:spcBef>
                  <a:spcPts val="0"/>
                </a:spcBef>
                <a:spcAft>
                  <a:spcPts val="0"/>
                </a:spcAft>
                <a:buClr>
                  <a:schemeClr val="dk1"/>
                </a:buClr>
                <a:buSzPts val="1800"/>
                <a:buFont typeface="Times New Roman"/>
                <a:buNone/>
              </a:pPr>
              <a:r>
                <a:rPr b="1" lang="en-US" sz="1800">
                  <a:solidFill>
                    <a:schemeClr val="dk1"/>
                  </a:solidFill>
                  <a:latin typeface="Times New Roman"/>
                  <a:ea typeface="Times New Roman"/>
                  <a:cs typeface="Times New Roman"/>
                  <a:sym typeface="Times New Roman"/>
                </a:rPr>
                <a:t>Zero Length Tweets</a:t>
              </a:r>
              <a:endParaRPr sz="1800">
                <a:solidFill>
                  <a:schemeClr val="dk1"/>
                </a:solidFill>
                <a:latin typeface="Century Gothic"/>
                <a:ea typeface="Century Gothic"/>
                <a:cs typeface="Century Gothic"/>
                <a:sym typeface="Century Gothic"/>
              </a:endParaRPr>
            </a:p>
          </p:txBody>
        </p:sp>
      </p:grpSp>
      <p:sp>
        <p:nvSpPr>
          <p:cNvPr id="325" name="Google Shape;325;p7"/>
          <p:cNvSpPr txBox="1"/>
          <p:nvPr/>
        </p:nvSpPr>
        <p:spPr>
          <a:xfrm>
            <a:off x="10499850" y="586680"/>
            <a:ext cx="715617"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lt1"/>
                </a:solidFill>
                <a:latin typeface="Times New Roman"/>
                <a:ea typeface="Times New Roman"/>
                <a:cs typeface="Times New Roman"/>
                <a:sym typeface="Times New Roman"/>
              </a:rPr>
              <a:t> 7</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8"/>
          <p:cNvSpPr txBox="1"/>
          <p:nvPr>
            <p:ph type="title"/>
          </p:nvPr>
        </p:nvSpPr>
        <p:spPr>
          <a:xfrm>
            <a:off x="1152144" y="969264"/>
            <a:ext cx="8825659" cy="704088"/>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lt2"/>
              </a:buClr>
              <a:buSzPts val="3600"/>
              <a:buFont typeface="Times New Roman"/>
              <a:buNone/>
            </a:pPr>
            <a:r>
              <a:rPr b="1" lang="en-US" sz="3600">
                <a:latin typeface="Times New Roman"/>
                <a:ea typeface="Times New Roman"/>
                <a:cs typeface="Times New Roman"/>
                <a:sym typeface="Times New Roman"/>
              </a:rPr>
              <a:t>						Explanatory  Features</a:t>
            </a:r>
            <a:endParaRPr/>
          </a:p>
        </p:txBody>
      </p:sp>
      <p:pic>
        <p:nvPicPr>
          <p:cNvPr id="331" name="Google Shape;331;p8"/>
          <p:cNvPicPr preferRelativeResize="0"/>
          <p:nvPr/>
        </p:nvPicPr>
        <p:blipFill rotWithShape="1">
          <a:blip r:embed="rId3">
            <a:alphaModFix/>
          </a:blip>
          <a:srcRect b="0" l="0" r="0" t="0"/>
          <a:stretch/>
        </p:blipFill>
        <p:spPr>
          <a:xfrm>
            <a:off x="794578" y="2497373"/>
            <a:ext cx="3212548" cy="2095363"/>
          </a:xfrm>
          <a:prstGeom prst="rect">
            <a:avLst/>
          </a:prstGeom>
          <a:noFill/>
          <a:ln>
            <a:noFill/>
          </a:ln>
        </p:spPr>
      </p:pic>
      <p:pic>
        <p:nvPicPr>
          <p:cNvPr id="332" name="Google Shape;332;p8"/>
          <p:cNvPicPr preferRelativeResize="0"/>
          <p:nvPr/>
        </p:nvPicPr>
        <p:blipFill rotWithShape="1">
          <a:blip r:embed="rId4">
            <a:alphaModFix/>
          </a:blip>
          <a:srcRect b="0" l="0" r="0" t="0"/>
          <a:stretch/>
        </p:blipFill>
        <p:spPr>
          <a:xfrm>
            <a:off x="4963280" y="2507669"/>
            <a:ext cx="2743996" cy="2095363"/>
          </a:xfrm>
          <a:prstGeom prst="rect">
            <a:avLst/>
          </a:prstGeom>
          <a:noFill/>
          <a:ln>
            <a:noFill/>
          </a:ln>
        </p:spPr>
      </p:pic>
      <p:pic>
        <p:nvPicPr>
          <p:cNvPr id="333" name="Google Shape;333;p8"/>
          <p:cNvPicPr preferRelativeResize="0"/>
          <p:nvPr/>
        </p:nvPicPr>
        <p:blipFill rotWithShape="1">
          <a:blip r:embed="rId5">
            <a:alphaModFix/>
          </a:blip>
          <a:srcRect b="0" l="0" r="0" t="0"/>
          <a:stretch/>
        </p:blipFill>
        <p:spPr>
          <a:xfrm>
            <a:off x="8189544" y="2497372"/>
            <a:ext cx="3212548" cy="2105660"/>
          </a:xfrm>
          <a:prstGeom prst="rect">
            <a:avLst/>
          </a:prstGeom>
          <a:noFill/>
          <a:ln>
            <a:noFill/>
          </a:ln>
        </p:spPr>
      </p:pic>
      <p:sp>
        <p:nvSpPr>
          <p:cNvPr id="334" name="Google Shape;334;p8"/>
          <p:cNvSpPr/>
          <p:nvPr/>
        </p:nvSpPr>
        <p:spPr>
          <a:xfrm>
            <a:off x="1152144" y="4890052"/>
            <a:ext cx="2743995" cy="1709531"/>
          </a:xfrm>
          <a:prstGeom prst="rect">
            <a:avLst/>
          </a:prstGeom>
          <a:gradFill>
            <a:gsLst>
              <a:gs pos="0">
                <a:srgbClr val="E6CDCD"/>
              </a:gs>
              <a:gs pos="100000">
                <a:srgbClr val="BF6564"/>
              </a:gs>
            </a:gsLst>
            <a:lin ang="5400000" scaled="0"/>
          </a:gradFill>
          <a:ln cap="rnd" cmpd="sng" w="952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335" name="Google Shape;335;p8"/>
          <p:cNvSpPr/>
          <p:nvPr/>
        </p:nvSpPr>
        <p:spPr>
          <a:xfrm>
            <a:off x="4777751" y="4890052"/>
            <a:ext cx="2743995" cy="1709531"/>
          </a:xfrm>
          <a:prstGeom prst="rect">
            <a:avLst/>
          </a:prstGeom>
          <a:gradFill>
            <a:gsLst>
              <a:gs pos="0">
                <a:srgbClr val="E6CDCD"/>
              </a:gs>
              <a:gs pos="100000">
                <a:srgbClr val="BF6564"/>
              </a:gs>
            </a:gsLst>
            <a:lin ang="5400000" scaled="0"/>
          </a:gradFill>
          <a:ln cap="rnd" cmpd="sng" w="952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336" name="Google Shape;336;p8"/>
          <p:cNvSpPr/>
          <p:nvPr/>
        </p:nvSpPr>
        <p:spPr>
          <a:xfrm>
            <a:off x="8466022" y="4890052"/>
            <a:ext cx="2743995" cy="1701049"/>
          </a:xfrm>
          <a:prstGeom prst="rect">
            <a:avLst/>
          </a:prstGeom>
          <a:gradFill>
            <a:gsLst>
              <a:gs pos="0">
                <a:srgbClr val="E6CDCD"/>
              </a:gs>
              <a:gs pos="100000">
                <a:srgbClr val="BF6564"/>
              </a:gs>
            </a:gsLst>
            <a:lin ang="5400000" scaled="0"/>
          </a:gradFill>
          <a:ln cap="rnd" cmpd="sng" w="952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entury Gothic"/>
              <a:ea typeface="Century Gothic"/>
              <a:cs typeface="Century Gothic"/>
              <a:sym typeface="Century Gothic"/>
            </a:endParaRPr>
          </a:p>
        </p:txBody>
      </p:sp>
      <p:sp>
        <p:nvSpPr>
          <p:cNvPr id="337" name="Google Shape;337;p8"/>
          <p:cNvSpPr txBox="1"/>
          <p:nvPr/>
        </p:nvSpPr>
        <p:spPr>
          <a:xfrm>
            <a:off x="4732043" y="4827749"/>
            <a:ext cx="2424132"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chemeClr val="dk1"/>
                </a:solidFill>
                <a:latin typeface="Times New Roman"/>
                <a:ea typeface="Times New Roman"/>
                <a:cs typeface="Times New Roman"/>
                <a:sym typeface="Times New Roman"/>
              </a:rPr>
              <a:t>Sentiment Analysis</a:t>
            </a:r>
            <a:endParaRPr/>
          </a:p>
          <a:p>
            <a:pPr indent="0" lvl="0" marL="0" marR="0" rtl="0" algn="l">
              <a:spcBef>
                <a:spcPts val="0"/>
              </a:spcBef>
              <a:spcAft>
                <a:spcPts val="0"/>
              </a:spcAft>
              <a:buNone/>
            </a:pPr>
            <a:r>
              <a:t/>
            </a:r>
            <a:endParaRPr sz="1800">
              <a:solidFill>
                <a:schemeClr val="dk1"/>
              </a:solidFill>
              <a:latin typeface="Century Gothic"/>
              <a:ea typeface="Century Gothic"/>
              <a:cs typeface="Century Gothic"/>
              <a:sym typeface="Century Gothic"/>
            </a:endParaRPr>
          </a:p>
        </p:txBody>
      </p:sp>
      <p:sp>
        <p:nvSpPr>
          <p:cNvPr id="338" name="Google Shape;338;p8"/>
          <p:cNvSpPr txBox="1"/>
          <p:nvPr/>
        </p:nvSpPr>
        <p:spPr>
          <a:xfrm>
            <a:off x="8466022" y="4890052"/>
            <a:ext cx="2743995"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chemeClr val="dk1"/>
                </a:solidFill>
                <a:latin typeface="Times New Roman"/>
                <a:ea typeface="Times New Roman"/>
                <a:cs typeface="Times New Roman"/>
                <a:sym typeface="Times New Roman"/>
              </a:rPr>
              <a:t>Length</a:t>
            </a:r>
            <a:r>
              <a:rPr lang="en-US" sz="1400">
                <a:solidFill>
                  <a:schemeClr val="dk1"/>
                </a:solidFill>
                <a:latin typeface="Times New Roman"/>
                <a:ea typeface="Times New Roman"/>
                <a:cs typeface="Times New Roman"/>
                <a:sym typeface="Times New Roman"/>
              </a:rPr>
              <a:t> </a:t>
            </a:r>
            <a:r>
              <a:rPr b="1" lang="en-US" sz="1400">
                <a:solidFill>
                  <a:schemeClr val="dk1"/>
                </a:solidFill>
                <a:latin typeface="Times New Roman"/>
                <a:ea typeface="Times New Roman"/>
                <a:cs typeface="Times New Roman"/>
                <a:sym typeface="Times New Roman"/>
              </a:rPr>
              <a:t>of the Tweets</a:t>
            </a:r>
            <a:endParaRPr b="1" sz="1400">
              <a:solidFill>
                <a:schemeClr val="dk1"/>
              </a:solidFill>
              <a:latin typeface="Century Gothic"/>
              <a:ea typeface="Century Gothic"/>
              <a:cs typeface="Century Gothic"/>
              <a:sym typeface="Century Gothic"/>
            </a:endParaRPr>
          </a:p>
        </p:txBody>
      </p:sp>
      <p:sp>
        <p:nvSpPr>
          <p:cNvPr id="339" name="Google Shape;339;p8"/>
          <p:cNvSpPr txBox="1"/>
          <p:nvPr/>
        </p:nvSpPr>
        <p:spPr>
          <a:xfrm>
            <a:off x="4777751" y="5197829"/>
            <a:ext cx="2743995" cy="80021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Times New Roman"/>
                <a:ea typeface="Times New Roman"/>
                <a:cs typeface="Times New Roman"/>
                <a:sym typeface="Times New Roman"/>
              </a:rPr>
              <a:t>59.7% of the tweets are positive</a:t>
            </a:r>
            <a:endParaRPr/>
          </a:p>
          <a:p>
            <a:pPr indent="0" lvl="0" marL="0" marR="0" rtl="0" algn="l">
              <a:spcBef>
                <a:spcPts val="0"/>
              </a:spcBef>
              <a:spcAft>
                <a:spcPts val="0"/>
              </a:spcAft>
              <a:buNone/>
            </a:pPr>
            <a:r>
              <a:rPr lang="en-US" sz="1400">
                <a:solidFill>
                  <a:schemeClr val="dk1"/>
                </a:solidFill>
                <a:latin typeface="Times New Roman"/>
                <a:ea typeface="Times New Roman"/>
                <a:cs typeface="Times New Roman"/>
                <a:sym typeface="Times New Roman"/>
              </a:rPr>
              <a:t>Negative tweets are lesser </a:t>
            </a:r>
            <a:endParaRPr/>
          </a:p>
          <a:p>
            <a:pPr indent="0" lvl="0" marL="0" marR="0" rtl="0" algn="l">
              <a:spcBef>
                <a:spcPts val="0"/>
              </a:spcBef>
              <a:spcAft>
                <a:spcPts val="0"/>
              </a:spcAft>
              <a:buNone/>
            </a:pPr>
            <a:r>
              <a:t/>
            </a:r>
            <a:endParaRPr sz="1800">
              <a:solidFill>
                <a:schemeClr val="dk1"/>
              </a:solidFill>
              <a:latin typeface="Century Gothic"/>
              <a:ea typeface="Century Gothic"/>
              <a:cs typeface="Century Gothic"/>
              <a:sym typeface="Century Gothic"/>
            </a:endParaRPr>
          </a:p>
        </p:txBody>
      </p:sp>
      <p:sp>
        <p:nvSpPr>
          <p:cNvPr id="340" name="Google Shape;340;p8"/>
          <p:cNvSpPr txBox="1"/>
          <p:nvPr/>
        </p:nvSpPr>
        <p:spPr>
          <a:xfrm>
            <a:off x="1152144" y="4890052"/>
            <a:ext cx="2743995"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chemeClr val="dk1"/>
                </a:solidFill>
                <a:latin typeface="Times New Roman"/>
                <a:ea typeface="Times New Roman"/>
                <a:cs typeface="Times New Roman"/>
                <a:sym typeface="Times New Roman"/>
              </a:rPr>
              <a:t>Sophistication Measure</a:t>
            </a:r>
            <a:endParaRPr/>
          </a:p>
          <a:p>
            <a:pPr indent="0" lvl="0" marL="0" marR="0" rtl="0" algn="l">
              <a:spcBef>
                <a:spcPts val="0"/>
              </a:spcBef>
              <a:spcAft>
                <a:spcPts val="0"/>
              </a:spcAft>
              <a:buNone/>
            </a:pPr>
            <a:r>
              <a:t/>
            </a:r>
            <a:endParaRPr sz="1800">
              <a:solidFill>
                <a:schemeClr val="dk1"/>
              </a:solidFill>
              <a:latin typeface="Century Gothic"/>
              <a:ea typeface="Century Gothic"/>
              <a:cs typeface="Century Gothic"/>
              <a:sym typeface="Century Gothic"/>
            </a:endParaRPr>
          </a:p>
        </p:txBody>
      </p:sp>
      <p:sp>
        <p:nvSpPr>
          <p:cNvPr id="341" name="Google Shape;341;p8"/>
          <p:cNvSpPr txBox="1"/>
          <p:nvPr/>
        </p:nvSpPr>
        <p:spPr>
          <a:xfrm>
            <a:off x="1152144" y="5197829"/>
            <a:ext cx="2743995" cy="14465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Times New Roman"/>
                <a:ea typeface="Times New Roman"/>
                <a:cs typeface="Times New Roman"/>
                <a:sym typeface="Times New Roman"/>
              </a:rPr>
              <a:t>Higher number of tweets are with medium Flesch score.</a:t>
            </a:r>
            <a:endParaRPr/>
          </a:p>
          <a:p>
            <a:pPr indent="0" lvl="0" marL="0" marR="0" rtl="0" algn="l">
              <a:spcBef>
                <a:spcPts val="0"/>
              </a:spcBef>
              <a:spcAft>
                <a:spcPts val="0"/>
              </a:spcAft>
              <a:buNone/>
            </a:pPr>
            <a:r>
              <a:rPr lang="en-US" sz="1400">
                <a:solidFill>
                  <a:schemeClr val="dk1"/>
                </a:solidFill>
                <a:latin typeface="Times New Roman"/>
                <a:ea typeface="Times New Roman"/>
                <a:cs typeface="Times New Roman"/>
                <a:sym typeface="Times New Roman"/>
              </a:rPr>
              <a:t>FRE = 206.835 − 1.015*(total words/ total sentences) − 84.6 * (total syllables/ total words)</a:t>
            </a:r>
            <a:endParaRPr/>
          </a:p>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342" name="Google Shape;342;p8"/>
          <p:cNvSpPr txBox="1"/>
          <p:nvPr/>
        </p:nvSpPr>
        <p:spPr>
          <a:xfrm>
            <a:off x="8466022" y="5197829"/>
            <a:ext cx="2743995"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Times New Roman"/>
                <a:ea typeface="Times New Roman"/>
                <a:cs typeface="Times New Roman"/>
                <a:sym typeface="Times New Roman"/>
              </a:rPr>
              <a:t>Higher number of tweets are of tweet length between 11-15 words</a:t>
            </a:r>
            <a:endParaRPr/>
          </a:p>
        </p:txBody>
      </p:sp>
      <p:sp>
        <p:nvSpPr>
          <p:cNvPr id="343" name="Google Shape;343;p8"/>
          <p:cNvSpPr txBox="1"/>
          <p:nvPr/>
        </p:nvSpPr>
        <p:spPr>
          <a:xfrm>
            <a:off x="10614991" y="556591"/>
            <a:ext cx="530882"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lt1"/>
                </a:solidFill>
                <a:latin typeface="Times New Roman"/>
                <a:ea typeface="Times New Roman"/>
                <a:cs typeface="Times New Roman"/>
                <a:sym typeface="Times New Roman"/>
              </a:rPr>
              <a:t>8</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9"/>
          <p:cNvSpPr txBox="1"/>
          <p:nvPr>
            <p:ph type="title"/>
          </p:nvPr>
        </p:nvSpPr>
        <p:spPr>
          <a:xfrm>
            <a:off x="1152144" y="969264"/>
            <a:ext cx="8825659" cy="704088"/>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lt2"/>
              </a:buClr>
              <a:buSzPts val="3600"/>
              <a:buFont typeface="Times New Roman"/>
              <a:buNone/>
            </a:pPr>
            <a:r>
              <a:rPr b="1" lang="en-US" sz="3600">
                <a:latin typeface="Times New Roman"/>
                <a:ea typeface="Times New Roman"/>
                <a:cs typeface="Times New Roman"/>
                <a:sym typeface="Times New Roman"/>
              </a:rPr>
              <a:t>						Explanatory  Features</a:t>
            </a:r>
            <a:endParaRPr/>
          </a:p>
        </p:txBody>
      </p:sp>
      <p:pic>
        <p:nvPicPr>
          <p:cNvPr id="349" name="Google Shape;349;p9"/>
          <p:cNvPicPr preferRelativeResize="0"/>
          <p:nvPr/>
        </p:nvPicPr>
        <p:blipFill rotWithShape="1">
          <a:blip r:embed="rId3">
            <a:alphaModFix/>
          </a:blip>
          <a:srcRect b="0" l="0" r="0" t="0"/>
          <a:stretch/>
        </p:blipFill>
        <p:spPr>
          <a:xfrm>
            <a:off x="1043528" y="2470856"/>
            <a:ext cx="3415052" cy="2263293"/>
          </a:xfrm>
          <a:prstGeom prst="rect">
            <a:avLst/>
          </a:prstGeom>
          <a:noFill/>
          <a:ln>
            <a:noFill/>
          </a:ln>
        </p:spPr>
      </p:pic>
      <p:sp>
        <p:nvSpPr>
          <p:cNvPr id="350" name="Google Shape;350;p9"/>
          <p:cNvSpPr txBox="1"/>
          <p:nvPr/>
        </p:nvSpPr>
        <p:spPr>
          <a:xfrm>
            <a:off x="1121808" y="3263949"/>
            <a:ext cx="5552661" cy="67710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1800">
              <a:solidFill>
                <a:schemeClr val="dk1"/>
              </a:solidFill>
              <a:latin typeface="Century Gothic"/>
              <a:ea typeface="Century Gothic"/>
              <a:cs typeface="Century Gothic"/>
              <a:sym typeface="Century Gothic"/>
            </a:endParaRPr>
          </a:p>
        </p:txBody>
      </p:sp>
      <p:sp>
        <p:nvSpPr>
          <p:cNvPr id="351" name="Google Shape;351;p9"/>
          <p:cNvSpPr/>
          <p:nvPr/>
        </p:nvSpPr>
        <p:spPr>
          <a:xfrm>
            <a:off x="1490093" y="4911179"/>
            <a:ext cx="2769704" cy="1408189"/>
          </a:xfrm>
          <a:prstGeom prst="rect">
            <a:avLst/>
          </a:prstGeom>
          <a:gradFill>
            <a:gsLst>
              <a:gs pos="0">
                <a:srgbClr val="E6CDCD"/>
              </a:gs>
              <a:gs pos="100000">
                <a:srgbClr val="BF6564"/>
              </a:gs>
            </a:gsLst>
            <a:lin ang="5400000" scaled="0"/>
          </a:gradFill>
          <a:ln cap="rnd" cmpd="sng" w="952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entury Gothic"/>
              <a:ea typeface="Century Gothic"/>
              <a:cs typeface="Century Gothic"/>
              <a:sym typeface="Century Gothic"/>
            </a:endParaRPr>
          </a:p>
        </p:txBody>
      </p:sp>
      <p:sp>
        <p:nvSpPr>
          <p:cNvPr id="352" name="Google Shape;352;p9"/>
          <p:cNvSpPr/>
          <p:nvPr/>
        </p:nvSpPr>
        <p:spPr>
          <a:xfrm>
            <a:off x="4904385" y="4911178"/>
            <a:ext cx="3027820" cy="1408189"/>
          </a:xfrm>
          <a:prstGeom prst="rect">
            <a:avLst/>
          </a:prstGeom>
          <a:gradFill>
            <a:gsLst>
              <a:gs pos="0">
                <a:srgbClr val="E6CDCD"/>
              </a:gs>
              <a:gs pos="100000">
                <a:srgbClr val="BF6564"/>
              </a:gs>
            </a:gsLst>
            <a:lin ang="5400000" scaled="0"/>
          </a:gradFill>
          <a:ln cap="rnd" cmpd="sng" w="952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entury Gothic"/>
              <a:ea typeface="Century Gothic"/>
              <a:cs typeface="Century Gothic"/>
              <a:sym typeface="Century Gothic"/>
            </a:endParaRPr>
          </a:p>
        </p:txBody>
      </p:sp>
      <p:sp>
        <p:nvSpPr>
          <p:cNvPr id="353" name="Google Shape;353;p9"/>
          <p:cNvSpPr txBox="1"/>
          <p:nvPr/>
        </p:nvSpPr>
        <p:spPr>
          <a:xfrm>
            <a:off x="1490092" y="4911178"/>
            <a:ext cx="2769704"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chemeClr val="dk1"/>
                </a:solidFill>
                <a:latin typeface="Times New Roman"/>
                <a:ea typeface="Times New Roman"/>
                <a:cs typeface="Times New Roman"/>
                <a:sym typeface="Times New Roman"/>
              </a:rPr>
              <a:t>Hourly Tweets</a:t>
            </a:r>
            <a:endParaRPr/>
          </a:p>
        </p:txBody>
      </p:sp>
      <p:sp>
        <p:nvSpPr>
          <p:cNvPr id="354" name="Google Shape;354;p9"/>
          <p:cNvSpPr txBox="1"/>
          <p:nvPr/>
        </p:nvSpPr>
        <p:spPr>
          <a:xfrm>
            <a:off x="1490092" y="5218955"/>
            <a:ext cx="2769704" cy="73866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Times New Roman"/>
                <a:ea typeface="Times New Roman"/>
                <a:cs typeface="Times New Roman"/>
                <a:sym typeface="Times New Roman"/>
              </a:rPr>
              <a:t>Higher number of tweets are tweeted between evening to mid night of the day.</a:t>
            </a:r>
            <a:endParaRPr/>
          </a:p>
        </p:txBody>
      </p:sp>
      <p:sp>
        <p:nvSpPr>
          <p:cNvPr id="355" name="Google Shape;355;p9"/>
          <p:cNvSpPr txBox="1"/>
          <p:nvPr/>
        </p:nvSpPr>
        <p:spPr>
          <a:xfrm>
            <a:off x="4904384" y="4911177"/>
            <a:ext cx="2769704"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chemeClr val="dk1"/>
                </a:solidFill>
                <a:latin typeface="Times New Roman"/>
                <a:ea typeface="Times New Roman"/>
                <a:cs typeface="Times New Roman"/>
                <a:sym typeface="Times New Roman"/>
              </a:rPr>
              <a:t>Topic Modelling</a:t>
            </a:r>
            <a:endParaRPr/>
          </a:p>
        </p:txBody>
      </p:sp>
      <p:sp>
        <p:nvSpPr>
          <p:cNvPr id="356" name="Google Shape;356;p9"/>
          <p:cNvSpPr txBox="1"/>
          <p:nvPr/>
        </p:nvSpPr>
        <p:spPr>
          <a:xfrm>
            <a:off x="10575235" y="516835"/>
            <a:ext cx="557386"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lt1"/>
                </a:solidFill>
                <a:latin typeface="Times New Roman"/>
                <a:ea typeface="Times New Roman"/>
                <a:cs typeface="Times New Roman"/>
                <a:sym typeface="Times New Roman"/>
              </a:rPr>
              <a:t>9</a:t>
            </a:r>
            <a:endParaRPr/>
          </a:p>
        </p:txBody>
      </p:sp>
      <p:sp>
        <p:nvSpPr>
          <p:cNvPr id="357" name="Google Shape;357;p9"/>
          <p:cNvSpPr txBox="1"/>
          <p:nvPr/>
        </p:nvSpPr>
        <p:spPr>
          <a:xfrm>
            <a:off x="4897759" y="5218955"/>
            <a:ext cx="3027819" cy="95410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Times New Roman"/>
                <a:ea typeface="Times New Roman"/>
                <a:cs typeface="Times New Roman"/>
                <a:sym typeface="Times New Roman"/>
              </a:rPr>
              <a:t>Most frequent word used by the candidates is ‘Election’.</a:t>
            </a:r>
            <a:endParaRPr/>
          </a:p>
          <a:p>
            <a:pPr indent="0" lvl="0" marL="0" marR="0" rtl="0" algn="l">
              <a:spcBef>
                <a:spcPts val="0"/>
              </a:spcBef>
              <a:spcAft>
                <a:spcPts val="0"/>
              </a:spcAft>
              <a:buNone/>
            </a:pPr>
            <a:r>
              <a:rPr lang="en-US" sz="1400">
                <a:solidFill>
                  <a:schemeClr val="dk1"/>
                </a:solidFill>
                <a:latin typeface="Times New Roman"/>
                <a:ea typeface="Times New Roman"/>
                <a:cs typeface="Times New Roman"/>
                <a:sym typeface="Times New Roman"/>
              </a:rPr>
              <a:t>Implemented LDA and gathered 25 topics.</a:t>
            </a:r>
            <a:endParaRPr/>
          </a:p>
        </p:txBody>
      </p:sp>
      <p:sp>
        <p:nvSpPr>
          <p:cNvPr id="358" name="Google Shape;358;p9"/>
          <p:cNvSpPr/>
          <p:nvPr/>
        </p:nvSpPr>
        <p:spPr>
          <a:xfrm>
            <a:off x="8395861" y="4932976"/>
            <a:ext cx="2769704" cy="1408189"/>
          </a:xfrm>
          <a:prstGeom prst="rect">
            <a:avLst/>
          </a:prstGeom>
          <a:gradFill>
            <a:gsLst>
              <a:gs pos="0">
                <a:srgbClr val="E6CDCD"/>
              </a:gs>
              <a:gs pos="100000">
                <a:srgbClr val="BF6564"/>
              </a:gs>
            </a:gsLst>
            <a:lin ang="5400000" scaled="0"/>
          </a:gradFill>
          <a:ln cap="rnd" cmpd="sng" w="952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entury Gothic"/>
              <a:ea typeface="Century Gothic"/>
              <a:cs typeface="Century Gothic"/>
              <a:sym typeface="Century Gothic"/>
            </a:endParaRPr>
          </a:p>
        </p:txBody>
      </p:sp>
      <p:sp>
        <p:nvSpPr>
          <p:cNvPr id="359" name="Google Shape;359;p9"/>
          <p:cNvSpPr txBox="1"/>
          <p:nvPr/>
        </p:nvSpPr>
        <p:spPr>
          <a:xfrm>
            <a:off x="8389236" y="4932976"/>
            <a:ext cx="2769704"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chemeClr val="dk1"/>
                </a:solidFill>
                <a:latin typeface="Times New Roman"/>
                <a:ea typeface="Times New Roman"/>
                <a:cs typeface="Times New Roman"/>
                <a:sym typeface="Times New Roman"/>
              </a:rPr>
              <a:t>Lexicon Sentiment Analysis</a:t>
            </a:r>
            <a:endParaRPr/>
          </a:p>
        </p:txBody>
      </p:sp>
      <p:sp>
        <p:nvSpPr>
          <p:cNvPr id="360" name="Google Shape;360;p9"/>
          <p:cNvSpPr txBox="1"/>
          <p:nvPr/>
        </p:nvSpPr>
        <p:spPr>
          <a:xfrm>
            <a:off x="8402486" y="5240753"/>
            <a:ext cx="2769704" cy="954107"/>
          </a:xfrm>
          <a:prstGeom prst="rect">
            <a:avLst/>
          </a:prstGeom>
          <a:noFill/>
          <a:ln>
            <a:noFill/>
          </a:ln>
        </p:spPr>
        <p:txBody>
          <a:bodyPr anchorCtr="0" anchor="t" bIns="45700" lIns="91425" spcFirstLastPara="1" rIns="91425" wrap="square" tIns="45700">
            <a:spAutoFit/>
          </a:bodyPr>
          <a:lstStyle/>
          <a:p>
            <a:pPr indent="-169863" lvl="0" marL="169863" marR="0" rtl="0" algn="l">
              <a:spcBef>
                <a:spcPts val="0"/>
              </a:spcBef>
              <a:spcAft>
                <a:spcPts val="0"/>
              </a:spcAft>
              <a:buClr>
                <a:schemeClr val="dk1"/>
              </a:buClr>
              <a:buSzPts val="1400"/>
              <a:buFont typeface="Arial"/>
              <a:buChar char="•"/>
            </a:pPr>
            <a:r>
              <a:rPr lang="en-US" sz="1400">
                <a:solidFill>
                  <a:schemeClr val="dk1"/>
                </a:solidFill>
                <a:latin typeface="Times New Roman"/>
                <a:ea typeface="Times New Roman"/>
                <a:cs typeface="Times New Roman"/>
                <a:sym typeface="Times New Roman"/>
              </a:rPr>
              <a:t>Strong</a:t>
            </a:r>
            <a:endParaRPr/>
          </a:p>
          <a:p>
            <a:pPr indent="-169863" lvl="0" marL="169863" marR="0" rtl="0" algn="l">
              <a:spcBef>
                <a:spcPts val="0"/>
              </a:spcBef>
              <a:spcAft>
                <a:spcPts val="0"/>
              </a:spcAft>
              <a:buClr>
                <a:schemeClr val="dk1"/>
              </a:buClr>
              <a:buSzPts val="1400"/>
              <a:buFont typeface="Arial"/>
              <a:buChar char="•"/>
            </a:pPr>
            <a:r>
              <a:rPr lang="en-US" sz="1400">
                <a:solidFill>
                  <a:schemeClr val="dk1"/>
                </a:solidFill>
                <a:latin typeface="Times New Roman"/>
                <a:ea typeface="Times New Roman"/>
                <a:cs typeface="Times New Roman"/>
                <a:sym typeface="Times New Roman"/>
              </a:rPr>
              <a:t>Weak</a:t>
            </a:r>
            <a:endParaRPr/>
          </a:p>
          <a:p>
            <a:pPr indent="-169863" lvl="0" marL="169863" marR="0" rtl="0" algn="l">
              <a:spcBef>
                <a:spcPts val="0"/>
              </a:spcBef>
              <a:spcAft>
                <a:spcPts val="0"/>
              </a:spcAft>
              <a:buClr>
                <a:schemeClr val="dk1"/>
              </a:buClr>
              <a:buSzPts val="1400"/>
              <a:buFont typeface="Arial"/>
              <a:buChar char="•"/>
            </a:pPr>
            <a:r>
              <a:rPr lang="en-US" sz="1400">
                <a:solidFill>
                  <a:schemeClr val="dk1"/>
                </a:solidFill>
                <a:latin typeface="Times New Roman"/>
                <a:ea typeface="Times New Roman"/>
                <a:cs typeface="Times New Roman"/>
                <a:sym typeface="Times New Roman"/>
              </a:rPr>
              <a:t>Hostile</a:t>
            </a:r>
            <a:endParaRPr/>
          </a:p>
          <a:p>
            <a:pPr indent="-169863" lvl="0" marL="169863" marR="0" rtl="0" algn="l">
              <a:spcBef>
                <a:spcPts val="0"/>
              </a:spcBef>
              <a:spcAft>
                <a:spcPts val="0"/>
              </a:spcAft>
              <a:buClr>
                <a:schemeClr val="dk1"/>
              </a:buClr>
              <a:buSzPts val="1400"/>
              <a:buFont typeface="Arial"/>
              <a:buChar char="•"/>
            </a:pPr>
            <a:r>
              <a:rPr lang="en-US" sz="1400">
                <a:solidFill>
                  <a:schemeClr val="dk1"/>
                </a:solidFill>
                <a:latin typeface="Times New Roman"/>
                <a:ea typeface="Times New Roman"/>
                <a:cs typeface="Times New Roman"/>
                <a:sym typeface="Times New Roman"/>
              </a:rPr>
              <a:t>Pleasure</a:t>
            </a:r>
            <a:endParaRPr/>
          </a:p>
        </p:txBody>
      </p:sp>
      <p:pic>
        <p:nvPicPr>
          <p:cNvPr descr="Circle&#10;&#10;Description automatically generated with low confidence" id="361" name="Google Shape;361;p9"/>
          <p:cNvPicPr preferRelativeResize="0"/>
          <p:nvPr/>
        </p:nvPicPr>
        <p:blipFill rotWithShape="1">
          <a:blip r:embed="rId4">
            <a:alphaModFix/>
          </a:blip>
          <a:srcRect b="0" l="0" r="0" t="0"/>
          <a:stretch/>
        </p:blipFill>
        <p:spPr>
          <a:xfrm>
            <a:off x="8372875" y="2792877"/>
            <a:ext cx="2828925" cy="1619250"/>
          </a:xfrm>
          <a:prstGeom prst="rect">
            <a:avLst/>
          </a:prstGeom>
          <a:noFill/>
          <a:ln>
            <a:noFill/>
          </a:ln>
        </p:spPr>
      </p:pic>
      <p:pic>
        <p:nvPicPr>
          <p:cNvPr id="362" name="Google Shape;362;p9"/>
          <p:cNvPicPr preferRelativeResize="0"/>
          <p:nvPr/>
        </p:nvPicPr>
        <p:blipFill rotWithShape="1">
          <a:blip r:embed="rId5">
            <a:alphaModFix/>
          </a:blip>
          <a:srcRect b="0" l="0" r="0" t="0"/>
          <a:stretch/>
        </p:blipFill>
        <p:spPr>
          <a:xfrm>
            <a:off x="4698511" y="2692568"/>
            <a:ext cx="3362325" cy="17335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Ion Boardroom">
  <a:themeElements>
    <a:clrScheme name="Ion Boardroom">
      <a:dk1>
        <a:srgbClr val="000000"/>
      </a:dk1>
      <a:lt1>
        <a:srgbClr val="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FFC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2021-04-26T06:50:41Z</dcterms:created>
  <dc:creator>Uttara Dabbiru</dc:creator>
</cp:coreProperties>
</file>