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C9BC0-CAA3-42DE-B6CF-B41C6F8CBCD7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5AFBE-ED2A-4E8A-A30E-B63310AC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38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15938" y="900113"/>
            <a:ext cx="7986713" cy="4494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AB73F84-D2D6-4152-A3D8-17A850358932}" type="datetime1">
              <a:rPr lang="en-US" smtClean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52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2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BB13-800E-4C61-AD84-1C3164CC79B9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E06D-F3A7-428A-88CF-F363A0D7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5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BB13-800E-4C61-AD84-1C3164CC79B9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E06D-F3A7-428A-88CF-F363A0D7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BB13-800E-4C61-AD84-1C3164CC79B9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E06D-F3A7-428A-88CF-F363A0D7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1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BB13-800E-4C61-AD84-1C3164CC79B9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E06D-F3A7-428A-88CF-F363A0D7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0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BB13-800E-4C61-AD84-1C3164CC79B9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E06D-F3A7-428A-88CF-F363A0D7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0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BB13-800E-4C61-AD84-1C3164CC79B9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E06D-F3A7-428A-88CF-F363A0D7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9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BB13-800E-4C61-AD84-1C3164CC79B9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E06D-F3A7-428A-88CF-F363A0D7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BB13-800E-4C61-AD84-1C3164CC79B9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E06D-F3A7-428A-88CF-F363A0D7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0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BB13-800E-4C61-AD84-1C3164CC79B9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E06D-F3A7-428A-88CF-F363A0D7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6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BB13-800E-4C61-AD84-1C3164CC79B9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E06D-F3A7-428A-88CF-F363A0D7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7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BB13-800E-4C61-AD84-1C3164CC79B9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E06D-F3A7-428A-88CF-F363A0D7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3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BB13-800E-4C61-AD84-1C3164CC79B9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8E06D-F3A7-428A-88CF-F363A0D7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onlinehelp.tableau.com/v9.2/pro/online/windows/en-us/help.htm#qs_mapbox.html" TargetMode="External"/><Relationship Id="rId3" Type="http://schemas.openxmlformats.org/officeDocument/2006/relationships/hyperlink" Target="https://christoomey.atavist.com/tableauing-dangerously#chapter-440493" TargetMode="External"/><Relationship Id="rId7" Type="http://schemas.openxmlformats.org/officeDocument/2006/relationships/hyperlink" Target="https://www.mapbox.com/help/getting-started-mapbox-studio-1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datablick.com/2015/12/03/the-new-fabulous-mapbox-studio-tutorial-with-thoughts-on-making-accessible-maps/" TargetMode="External"/><Relationship Id="rId5" Type="http://schemas.openxmlformats.org/officeDocument/2006/relationships/hyperlink" Target="https://cmtoomey.github.io/maps/2016/02/04/MapboxStudioTableau.html" TargetMode="External"/><Relationship Id="rId10" Type="http://schemas.openxmlformats.org/officeDocument/2006/relationships/hyperlink" Target="http://www.tableau.com/93-beta-program" TargetMode="External"/><Relationship Id="rId4" Type="http://schemas.openxmlformats.org/officeDocument/2006/relationships/hyperlink" Target="https://github.com/cmtoomey/MapboxUploader" TargetMode="External"/><Relationship Id="rId9" Type="http://schemas.openxmlformats.org/officeDocument/2006/relationships/hyperlink" Target="https://www.mapbox.com/help/tableau-integr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305573" y="6614237"/>
            <a:ext cx="2844800" cy="19812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7" name="Title 2"/>
          <p:cNvSpPr txBox="1">
            <a:spLocks/>
          </p:cNvSpPr>
          <p:nvPr/>
        </p:nvSpPr>
        <p:spPr>
          <a:xfrm>
            <a:off x="309034" y="280162"/>
            <a:ext cx="11580607" cy="6771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spc="-100" baseline="0">
                <a:gradFill>
                  <a:gsLst>
                    <a:gs pos="21239">
                      <a:srgbClr val="000000"/>
                    </a:gs>
                    <a:gs pos="42000">
                      <a:srgbClr val="000000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sz="3733" dirty="0"/>
              <a:t>Resources</a:t>
            </a:r>
            <a:endParaRPr lang="en-US" sz="3733" dirty="0"/>
          </a:p>
          <a:p>
            <a:endParaRPr lang="en-US" sz="3733" dirty="0"/>
          </a:p>
        </p:txBody>
      </p:sp>
      <p:sp>
        <p:nvSpPr>
          <p:cNvPr id="3" name="TextBox 2"/>
          <p:cNvSpPr txBox="1"/>
          <p:nvPr/>
        </p:nvSpPr>
        <p:spPr>
          <a:xfrm>
            <a:off x="477520" y="863600"/>
            <a:ext cx="11277600" cy="4893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90000"/>
              </a:lnSpc>
              <a:spcBef>
                <a:spcPts val="1600"/>
              </a:spcBef>
              <a:buClr>
                <a:srgbClr val="CC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133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Using </a:t>
            </a:r>
            <a:r>
              <a:rPr lang="en-US" sz="2133" dirty="0" err="1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Mapbox</a:t>
            </a:r>
            <a:r>
              <a:rPr lang="en-US" sz="2133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 in Tableau 9.2 or earlier</a:t>
            </a:r>
            <a:endParaRPr lang="en-US" sz="2133" dirty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80990" indent="-380990">
              <a:lnSpc>
                <a:spcPct val="90000"/>
              </a:lnSpc>
              <a:spcBef>
                <a:spcPts val="1600"/>
              </a:spcBef>
              <a:buClr>
                <a:srgbClr val="CC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133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Alteryx macro for uploading data to Tableau &amp; </a:t>
            </a:r>
            <a:r>
              <a:rPr lang="en-US" sz="2133" dirty="0" err="1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Mapbox</a:t>
            </a:r>
            <a:endParaRPr lang="en-US" sz="2133" dirty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80990" indent="-380990">
              <a:lnSpc>
                <a:spcPct val="90000"/>
              </a:lnSpc>
              <a:spcBef>
                <a:spcPts val="1600"/>
              </a:spcBef>
              <a:buClr>
                <a:srgbClr val="CC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133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Fantastic guide for the Tableau + </a:t>
            </a:r>
            <a:r>
              <a:rPr lang="en-US" sz="2133" dirty="0" err="1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Mapbox</a:t>
            </a:r>
            <a:r>
              <a:rPr lang="en-US" sz="2133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 integration</a:t>
            </a:r>
            <a:endParaRPr lang="en-US" sz="2133" dirty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80990" indent="-380990">
              <a:lnSpc>
                <a:spcPct val="90000"/>
              </a:lnSpc>
              <a:spcBef>
                <a:spcPts val="1600"/>
              </a:spcBef>
              <a:buClr>
                <a:srgbClr val="CC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133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Quick startup styling guide </a:t>
            </a:r>
            <a:r>
              <a:rPr lang="en-US" sz="2133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2133" dirty="0" err="1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Mapbox</a:t>
            </a:r>
            <a:r>
              <a:rPr lang="en-US" sz="2133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Studio</a:t>
            </a:r>
          </a:p>
          <a:p>
            <a:pPr marL="380990" indent="-380990">
              <a:lnSpc>
                <a:spcPct val="90000"/>
              </a:lnSpc>
              <a:spcBef>
                <a:spcPts val="1600"/>
              </a:spcBef>
              <a:buClr>
                <a:srgbClr val="CC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133" dirty="0" err="1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Mapbox</a:t>
            </a:r>
            <a:r>
              <a:rPr lang="en-US" sz="2133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Studio </a:t>
            </a:r>
            <a:r>
              <a:rPr lang="en-US" sz="2133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documentation </a:t>
            </a:r>
            <a:endParaRPr lang="en-US" sz="2133" dirty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80990" indent="-380990">
              <a:lnSpc>
                <a:spcPct val="90000"/>
              </a:lnSpc>
              <a:spcBef>
                <a:spcPts val="1600"/>
              </a:spcBef>
              <a:buClr>
                <a:srgbClr val="CC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133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Tableau’s </a:t>
            </a:r>
            <a:r>
              <a:rPr lang="en-US" sz="2133" dirty="0" err="1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Mapbox</a:t>
            </a:r>
            <a:r>
              <a:rPr lang="en-US" sz="2133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133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documentation</a:t>
            </a:r>
            <a:endParaRPr lang="en-US" sz="2133" dirty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80990" indent="-380990">
              <a:lnSpc>
                <a:spcPct val="90000"/>
              </a:lnSpc>
              <a:spcBef>
                <a:spcPts val="1600"/>
              </a:spcBef>
              <a:buClr>
                <a:srgbClr val="CC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133" dirty="0" err="1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Mapbox’s</a:t>
            </a:r>
            <a:r>
              <a:rPr lang="en-US" sz="2133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Tableau </a:t>
            </a:r>
            <a:r>
              <a:rPr lang="en-US" sz="2133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9"/>
              </a:rPr>
              <a:t>documentation</a:t>
            </a:r>
            <a:endParaRPr lang="en-US" sz="2133" dirty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80990" indent="-380990">
              <a:lnSpc>
                <a:spcPct val="90000"/>
              </a:lnSpc>
              <a:spcBef>
                <a:spcPts val="1600"/>
              </a:spcBef>
              <a:buClr>
                <a:srgbClr val="CC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133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Tableau </a:t>
            </a:r>
            <a:r>
              <a:rPr lang="en-US" sz="2133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10"/>
              </a:rPr>
              <a:t>Beta Program </a:t>
            </a:r>
            <a:r>
              <a:rPr lang="en-US" sz="2133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(9.3 will be released soon though!)</a:t>
            </a:r>
          </a:p>
          <a:p>
            <a:pPr marL="380990" indent="-380990">
              <a:lnSpc>
                <a:spcPct val="90000"/>
              </a:lnSpc>
              <a:spcBef>
                <a:spcPts val="1600"/>
              </a:spcBef>
              <a:buClr>
                <a:srgbClr val="CC0000"/>
              </a:buClr>
              <a:buSzPct val="110000"/>
              <a:buFont typeface="Arial" panose="020B0604020202020204" pitchFamily="34" charset="0"/>
              <a:buChar char="•"/>
            </a:pPr>
            <a:endParaRPr lang="en-US" sz="2133" dirty="0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90575" lvl="1" indent="-380990">
              <a:lnSpc>
                <a:spcPct val="90000"/>
              </a:lnSpc>
              <a:spcBef>
                <a:spcPts val="1600"/>
              </a:spcBef>
              <a:buClr>
                <a:srgbClr val="CC0000"/>
              </a:buClr>
              <a:buSzPct val="110000"/>
              <a:buFont typeface="Arial" panose="020B0604020202020204" pitchFamily="34" charset="0"/>
              <a:buChar char="•"/>
            </a:pPr>
            <a:endParaRPr lang="en-US" sz="2133" dirty="0" err="1">
              <a:gradFill>
                <a:gsLst>
                  <a:gs pos="0">
                    <a:schemeClr val="tx1"/>
                  </a:gs>
                  <a:gs pos="98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28963" y="5811454"/>
            <a:ext cx="1747879" cy="809549"/>
          </a:xfrm>
          <a:prstGeom prst="rect">
            <a:avLst/>
          </a:prstGeom>
          <a:solidFill>
            <a:schemeClr val="bg1"/>
          </a:solidFill>
          <a:ln w="6350">
            <a:noFill/>
          </a:ln>
          <a:scene3d>
            <a:camera prst="orthographicFront"/>
            <a:lightRig rig="threePt" dir="t"/>
          </a:scene3d>
          <a:sp3d prstMaterial="matt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9456" tIns="182880" rIns="18288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800"/>
              </a:spcBef>
            </a:pPr>
            <a:endParaRPr lang="en-US" sz="1600" dirty="0" err="1">
              <a:gradFill>
                <a:gsLst>
                  <a:gs pos="42083">
                    <a:schemeClr val="bg1"/>
                  </a:gs>
                  <a:gs pos="85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0839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432999" y="504497"/>
            <a:ext cx="11362048" cy="5600165"/>
          </a:xfrm>
        </p:spPr>
        <p:txBody>
          <a:bodyPr/>
          <a:lstStyle/>
          <a:p>
            <a:r>
              <a:rPr lang="en-US" sz="2400" dirty="0" smtClean="0"/>
              <a:t>Your API key should be in there already!</a:t>
            </a:r>
          </a:p>
          <a:p>
            <a:r>
              <a:rPr lang="en-US" sz="2400" dirty="0" smtClean="0"/>
              <a:t>URL change (from/to):</a:t>
            </a:r>
          </a:p>
          <a:p>
            <a:pPr lvl="1"/>
            <a:r>
              <a:rPr lang="en-US" sz="2000" dirty="0" smtClean="0"/>
              <a:t>full-</a:t>
            </a:r>
            <a:r>
              <a:rPr lang="en-US" sz="2000" dirty="0" err="1" smtClean="0"/>
              <a:t>url</a:t>
            </a:r>
            <a:r>
              <a:rPr lang="en-US" sz="2000" dirty="0"/>
              <a:t>='https://api.mapbox.com/v4/{L}/{Z}/{X}/{Y}{D}.</a:t>
            </a:r>
            <a:r>
              <a:rPr lang="en-US" sz="2000" dirty="0" smtClean="0"/>
              <a:t>png256?access_token=&lt;your access key&gt;‘</a:t>
            </a:r>
          </a:p>
          <a:p>
            <a:pPr lvl="1"/>
            <a:r>
              <a:rPr lang="en-US" sz="2000" dirty="0"/>
              <a:t>full-</a:t>
            </a:r>
            <a:r>
              <a:rPr lang="en-US" sz="2000" dirty="0" err="1"/>
              <a:t>url</a:t>
            </a:r>
            <a:r>
              <a:rPr lang="en-US" sz="2000" dirty="0"/>
              <a:t>='https://api.mapbox.com/styles/v1/{L}/tiles/{Z}/{X}/{Y}{D}?</a:t>
            </a:r>
            <a:r>
              <a:rPr lang="en-US" sz="2000" dirty="0" err="1"/>
              <a:t>access_token</a:t>
            </a:r>
            <a:r>
              <a:rPr lang="en-US" sz="2000" dirty="0" smtClean="0"/>
              <a:t>=&lt;your access key&gt;‘</a:t>
            </a:r>
          </a:p>
          <a:p>
            <a:r>
              <a:rPr lang="en-US" sz="2400" dirty="0" smtClean="0"/>
              <a:t>URL format change:</a:t>
            </a:r>
          </a:p>
          <a:p>
            <a:pPr lvl="1"/>
            <a:r>
              <a:rPr lang="en-US" sz="2000" dirty="0" err="1" smtClean="0"/>
              <a:t>url</a:t>
            </a:r>
            <a:r>
              <a:rPr lang="en-US" sz="2000" dirty="0" smtClean="0"/>
              <a:t>-format</a:t>
            </a:r>
            <a:r>
              <a:rPr lang="en-US" sz="2000" dirty="0"/>
              <a:t>='/v4/{L}/{Z}/{X}/{Y}{D}.png256?access_token</a:t>
            </a:r>
            <a:r>
              <a:rPr lang="en-US" sz="2000" dirty="0" smtClean="0"/>
              <a:t>=&lt;your access key&gt;‘</a:t>
            </a:r>
          </a:p>
          <a:p>
            <a:pPr lvl="1"/>
            <a:r>
              <a:rPr lang="en-US" sz="2000" dirty="0" err="1"/>
              <a:t>url</a:t>
            </a:r>
            <a:r>
              <a:rPr lang="en-US" sz="2000" dirty="0"/>
              <a:t>-format='styles/v1/{L}/tiles/{Z}/{X}/{Y}{D}?</a:t>
            </a:r>
            <a:r>
              <a:rPr lang="en-US" sz="2000" dirty="0" err="1"/>
              <a:t>access_token</a:t>
            </a:r>
            <a:r>
              <a:rPr lang="en-US" sz="2000" dirty="0" smtClean="0"/>
              <a:t>=&lt;your access key&gt;’</a:t>
            </a:r>
          </a:p>
          <a:p>
            <a:r>
              <a:rPr lang="en-US" sz="2400" dirty="0" smtClean="0"/>
              <a:t>Name</a:t>
            </a:r>
          </a:p>
          <a:p>
            <a:pPr lvl="1"/>
            <a:r>
              <a:rPr lang="en-US" sz="2000" dirty="0"/>
              <a:t>name=</a:t>
            </a:r>
            <a:r>
              <a:rPr lang="en-US" sz="2000" dirty="0" smtClean="0"/>
              <a:t>'</a:t>
            </a:r>
            <a:r>
              <a:rPr lang="en-US" sz="2000" dirty="0" err="1" smtClean="0"/>
              <a:t>mapbox.streets</a:t>
            </a:r>
            <a:r>
              <a:rPr lang="en-US" sz="2000" dirty="0" smtClean="0"/>
              <a:t>-basic‘</a:t>
            </a:r>
          </a:p>
          <a:p>
            <a:pPr lvl="1"/>
            <a:r>
              <a:rPr lang="en-US" sz="2000" dirty="0"/>
              <a:t>name=</a:t>
            </a:r>
            <a:r>
              <a:rPr lang="en-US" sz="2000" dirty="0" smtClean="0"/>
              <a:t>'</a:t>
            </a:r>
            <a:r>
              <a:rPr lang="en-US" sz="2000" dirty="0" err="1" smtClean="0"/>
              <a:t>britt</a:t>
            </a:r>
            <a:r>
              <a:rPr lang="en-US" sz="2000" dirty="0" smtClean="0"/>
              <a:t>/cikye85oe00ik92klev3srexw‘</a:t>
            </a:r>
          </a:p>
          <a:p>
            <a:pPr lvl="2"/>
            <a:r>
              <a:rPr lang="en-US" sz="1800" dirty="0" smtClean="0"/>
              <a:t>This is the end of your style URL</a:t>
            </a:r>
          </a:p>
          <a:p>
            <a:r>
              <a:rPr lang="en-US" sz="2400" dirty="0" smtClean="0"/>
              <a:t>ID</a:t>
            </a:r>
          </a:p>
          <a:p>
            <a:pPr lvl="1"/>
            <a:r>
              <a:rPr lang="en-US" sz="2000" dirty="0"/>
              <a:t>id=</a:t>
            </a:r>
            <a:r>
              <a:rPr lang="en-US" sz="2000" dirty="0" smtClean="0"/>
              <a:t>'</a:t>
            </a:r>
            <a:r>
              <a:rPr lang="en-US" sz="2000" dirty="0" err="1" smtClean="0"/>
              <a:t>mapbox.streets</a:t>
            </a:r>
            <a:r>
              <a:rPr lang="en-US" sz="2000" dirty="0" smtClean="0"/>
              <a:t>-basic‘</a:t>
            </a:r>
          </a:p>
          <a:p>
            <a:pPr lvl="1"/>
            <a:r>
              <a:rPr lang="en-US" sz="2000" dirty="0"/>
              <a:t>id='</a:t>
            </a:r>
            <a:r>
              <a:rPr lang="en-US" sz="2000" dirty="0" err="1"/>
              <a:t>britt</a:t>
            </a:r>
            <a:r>
              <a:rPr lang="en-US" sz="2000" dirty="0"/>
              <a:t>/cikye85oe00ik92klev3srexw'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189</Words>
  <Application>Microsoft Office PowerPoint</Application>
  <PresentationFormat>Widescreen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</vt:vector>
  </TitlesOfParts>
  <Company>Slalom,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change</dc:title>
  <dc:creator>Brittany Brannon</dc:creator>
  <cp:lastModifiedBy>Brittany Brannon</cp:lastModifiedBy>
  <cp:revision>2</cp:revision>
  <dcterms:created xsi:type="dcterms:W3CDTF">2016-02-24T01:44:42Z</dcterms:created>
  <dcterms:modified xsi:type="dcterms:W3CDTF">2016-02-24T01:54:44Z</dcterms:modified>
</cp:coreProperties>
</file>