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4"/>
    <p:sldMasterId id="2147483785" r:id="rId5"/>
    <p:sldMasterId id="2147483811" r:id="rId6"/>
    <p:sldMasterId id="2147483798" r:id="rId7"/>
    <p:sldMasterId id="2147483837" r:id="rId8"/>
    <p:sldMasterId id="2147483886" r:id="rId9"/>
  </p:sldMasterIdLst>
  <p:notesMasterIdLst>
    <p:notesMasterId r:id="rId32"/>
  </p:notesMasterIdLst>
  <p:handoutMasterIdLst>
    <p:handoutMasterId r:id="rId33"/>
  </p:handoutMasterIdLst>
  <p:sldIdLst>
    <p:sldId id="631" r:id="rId10"/>
    <p:sldId id="632" r:id="rId11"/>
    <p:sldId id="633" r:id="rId12"/>
    <p:sldId id="652" r:id="rId13"/>
    <p:sldId id="638" r:id="rId14"/>
    <p:sldId id="635" r:id="rId15"/>
    <p:sldId id="639" r:id="rId16"/>
    <p:sldId id="640" r:id="rId17"/>
    <p:sldId id="644" r:id="rId18"/>
    <p:sldId id="642" r:id="rId19"/>
    <p:sldId id="641" r:id="rId20"/>
    <p:sldId id="645" r:id="rId21"/>
    <p:sldId id="646" r:id="rId22"/>
    <p:sldId id="647" r:id="rId23"/>
    <p:sldId id="648" r:id="rId24"/>
    <p:sldId id="654" r:id="rId25"/>
    <p:sldId id="655" r:id="rId26"/>
    <p:sldId id="656" r:id="rId27"/>
    <p:sldId id="649" r:id="rId28"/>
    <p:sldId id="650" r:id="rId29"/>
    <p:sldId id="653" r:id="rId30"/>
    <p:sldId id="657" r:id="rId31"/>
  </p:sldIdLst>
  <p:sldSz cx="9144000" cy="5143500" type="screen16x9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41313" indent="1158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684213" indent="2301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7113" indent="3444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0013" indent="4587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084D1"/>
    <a:srgbClr val="008000"/>
    <a:srgbClr val="FFD420"/>
    <a:srgbClr val="242424"/>
    <a:srgbClr val="C7CBCF"/>
    <a:srgbClr val="7D7D7D"/>
    <a:srgbClr val="000000"/>
    <a:srgbClr val="CBCFD3"/>
    <a:srgbClr val="A7A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7300" autoAdjust="0"/>
    <p:restoredTop sz="98744" autoAdjust="0"/>
  </p:normalViewPr>
  <p:slideViewPr>
    <p:cSldViewPr snapToGrid="0">
      <p:cViewPr varScale="1">
        <p:scale>
          <a:sx n="79" d="100"/>
          <a:sy n="79" d="100"/>
        </p:scale>
        <p:origin x="-78" y="-906"/>
      </p:cViewPr>
      <p:guideLst>
        <p:guide orient="horz" pos="1620"/>
        <p:guide orient="horz" pos="3035"/>
        <p:guide orient="horz" pos="899"/>
        <p:guide orient="horz" pos="760"/>
        <p:guide orient="horz" pos="2703"/>
        <p:guide orient="horz" pos="327"/>
        <p:guide orient="horz" pos="608"/>
        <p:guide orient="horz" pos="1919"/>
        <p:guide pos="2880"/>
        <p:guide pos="330"/>
        <p:guide pos="5508"/>
        <p:guide pos="2594"/>
        <p:guide pos="3032"/>
        <p:guide pos="42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-3306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AB2605-3951-4F3F-B3C0-88112FF306F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906A74-EDE8-4D77-A977-7267C3F69843}">
      <dgm:prSet/>
      <dgm:spPr/>
      <dgm:t>
        <a:bodyPr/>
        <a:lstStyle/>
        <a:p>
          <a:pPr rtl="0"/>
          <a:r>
            <a:rPr lang="en-US" dirty="0" smtClean="0"/>
            <a:t>Ensure compromised IVIs</a:t>
          </a:r>
          <a:endParaRPr lang="en-US" dirty="0"/>
        </a:p>
      </dgm:t>
    </dgm:pt>
    <dgm:pt modelId="{491543E5-9446-4E98-8645-394DF4A07311}" type="parTrans" cxnId="{DAABB5F3-C48A-4D99-9552-CCC07A4D7461}">
      <dgm:prSet/>
      <dgm:spPr/>
      <dgm:t>
        <a:bodyPr/>
        <a:lstStyle/>
        <a:p>
          <a:endParaRPr lang="en-US"/>
        </a:p>
      </dgm:t>
    </dgm:pt>
    <dgm:pt modelId="{54B0D233-F012-4533-9D72-F13E3160CA8B}" type="sibTrans" cxnId="{DAABB5F3-C48A-4D99-9552-CCC07A4D7461}">
      <dgm:prSet/>
      <dgm:spPr/>
      <dgm:t>
        <a:bodyPr/>
        <a:lstStyle/>
        <a:p>
          <a:endParaRPr lang="en-US"/>
        </a:p>
      </dgm:t>
    </dgm:pt>
    <dgm:pt modelId="{4BD96E55-E231-4385-A363-C2668E368078}">
      <dgm:prSet/>
      <dgm:spPr/>
      <dgm:t>
        <a:bodyPr/>
        <a:lstStyle/>
        <a:p>
          <a:pPr rtl="0"/>
          <a:r>
            <a:rPr lang="en-US" dirty="0" smtClean="0"/>
            <a:t>cannot disrupt</a:t>
          </a:r>
          <a:endParaRPr lang="en-US" dirty="0"/>
        </a:p>
      </dgm:t>
    </dgm:pt>
    <dgm:pt modelId="{57E92FA4-823C-48BF-96FF-681E42F7863D}" type="parTrans" cxnId="{980933E3-63DD-4D74-BA52-BD5FE5F72E55}">
      <dgm:prSet/>
      <dgm:spPr/>
      <dgm:t>
        <a:bodyPr/>
        <a:lstStyle/>
        <a:p>
          <a:endParaRPr lang="en-US"/>
        </a:p>
      </dgm:t>
    </dgm:pt>
    <dgm:pt modelId="{C65C6598-BD6A-45CC-8E3A-76F5702A951C}" type="sibTrans" cxnId="{980933E3-63DD-4D74-BA52-BD5FE5F72E55}">
      <dgm:prSet/>
      <dgm:spPr/>
      <dgm:t>
        <a:bodyPr/>
        <a:lstStyle/>
        <a:p>
          <a:endParaRPr lang="en-US"/>
        </a:p>
      </dgm:t>
    </dgm:pt>
    <dgm:pt modelId="{41EABD30-86A0-4D73-8461-0163E19E54B7}">
      <dgm:prSet/>
      <dgm:spPr/>
      <dgm:t>
        <a:bodyPr/>
        <a:lstStyle/>
        <a:p>
          <a:pPr rtl="0"/>
          <a:r>
            <a:rPr lang="en-US" dirty="0" smtClean="0"/>
            <a:t>safety critical systems</a:t>
          </a:r>
          <a:endParaRPr lang="en-US" dirty="0"/>
        </a:p>
      </dgm:t>
    </dgm:pt>
    <dgm:pt modelId="{8AFD3467-B252-408A-A9A2-21C15014FD18}" type="parTrans" cxnId="{87944DC6-B85E-46A3-B6F6-E43BBF382D02}">
      <dgm:prSet/>
      <dgm:spPr/>
      <dgm:t>
        <a:bodyPr/>
        <a:lstStyle/>
        <a:p>
          <a:endParaRPr lang="en-US"/>
        </a:p>
      </dgm:t>
    </dgm:pt>
    <dgm:pt modelId="{A2FC3161-8608-4063-8463-4215DC327AB8}" type="sibTrans" cxnId="{87944DC6-B85E-46A3-B6F6-E43BBF382D02}">
      <dgm:prSet/>
      <dgm:spPr/>
      <dgm:t>
        <a:bodyPr/>
        <a:lstStyle/>
        <a:p>
          <a:endParaRPr lang="en-US"/>
        </a:p>
      </dgm:t>
    </dgm:pt>
    <dgm:pt modelId="{4AC41330-2F38-4921-B037-A562CB569434}" type="pres">
      <dgm:prSet presAssocID="{6DAB2605-3951-4F3F-B3C0-88112FF306F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26E4FD-3060-44A0-8993-E7D6F55DC589}" type="pres">
      <dgm:prSet presAssocID="{8F906A74-EDE8-4D77-A977-7267C3F69843}" presName="composite" presStyleCnt="0"/>
      <dgm:spPr/>
    </dgm:pt>
    <dgm:pt modelId="{42D4BAC1-AAB6-4E4C-A51D-8CB2487B2623}" type="pres">
      <dgm:prSet presAssocID="{8F906A74-EDE8-4D77-A977-7267C3F69843}" presName="imgShp" presStyleLbl="fgImgPlace1" presStyleIdx="0" presStyleCnt="3" custLinFactNeighborX="-69857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419E9D7-4285-439B-AEEC-FCC78C7EFD18}" type="pres">
      <dgm:prSet presAssocID="{8F906A74-EDE8-4D77-A977-7267C3F69843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0FF1F-1856-4F98-8651-0F3ECD64818A}" type="pres">
      <dgm:prSet presAssocID="{54B0D233-F012-4533-9D72-F13E3160CA8B}" presName="spacing" presStyleCnt="0"/>
      <dgm:spPr/>
    </dgm:pt>
    <dgm:pt modelId="{F6A138F4-7B23-43D1-AD06-FFE0845FF5D7}" type="pres">
      <dgm:prSet presAssocID="{4BD96E55-E231-4385-A363-C2668E368078}" presName="composite" presStyleCnt="0"/>
      <dgm:spPr/>
    </dgm:pt>
    <dgm:pt modelId="{536AEDA1-0432-40A4-91AD-3420519EF0FC}" type="pres">
      <dgm:prSet presAssocID="{4BD96E55-E231-4385-A363-C2668E368078}" presName="imgShp" presStyleLbl="fgImgPlace1" presStyleIdx="1" presStyleCnt="3" custLinFactNeighborX="-69857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8E5CA4F-B995-47CC-9F25-DC0C3574F3D8}" type="pres">
      <dgm:prSet presAssocID="{4BD96E55-E231-4385-A363-C2668E36807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19841-C046-4366-ADDE-DA2548BE4F50}" type="pres">
      <dgm:prSet presAssocID="{C65C6598-BD6A-45CC-8E3A-76F5702A951C}" presName="spacing" presStyleCnt="0"/>
      <dgm:spPr/>
    </dgm:pt>
    <dgm:pt modelId="{2DCBB59A-AAE0-45D7-A7A4-8865041F6C94}" type="pres">
      <dgm:prSet presAssocID="{41EABD30-86A0-4D73-8461-0163E19E54B7}" presName="composite" presStyleCnt="0"/>
      <dgm:spPr/>
    </dgm:pt>
    <dgm:pt modelId="{DC472189-0B36-4342-935A-88B8B527CF22}" type="pres">
      <dgm:prSet presAssocID="{41EABD30-86A0-4D73-8461-0163E19E54B7}" presName="imgShp" presStyleLbl="fgImgPlace1" presStyleIdx="2" presStyleCnt="3" custLinFactNeighborX="-69857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7770401-0C59-4F00-B65F-E243B19DA876}" type="pres">
      <dgm:prSet presAssocID="{41EABD30-86A0-4D73-8461-0163E19E54B7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9C14B6-FB5E-4D5B-B211-32FB11FB3DE3}" type="presOf" srcId="{41EABD30-86A0-4D73-8461-0163E19E54B7}" destId="{E7770401-0C59-4F00-B65F-E243B19DA876}" srcOrd="0" destOrd="0" presId="urn:microsoft.com/office/officeart/2005/8/layout/vList3"/>
    <dgm:cxn modelId="{980933E3-63DD-4D74-BA52-BD5FE5F72E55}" srcId="{6DAB2605-3951-4F3F-B3C0-88112FF306FD}" destId="{4BD96E55-E231-4385-A363-C2668E368078}" srcOrd="1" destOrd="0" parTransId="{57E92FA4-823C-48BF-96FF-681E42F7863D}" sibTransId="{C65C6598-BD6A-45CC-8E3A-76F5702A951C}"/>
    <dgm:cxn modelId="{DAABB5F3-C48A-4D99-9552-CCC07A4D7461}" srcId="{6DAB2605-3951-4F3F-B3C0-88112FF306FD}" destId="{8F906A74-EDE8-4D77-A977-7267C3F69843}" srcOrd="0" destOrd="0" parTransId="{491543E5-9446-4E98-8645-394DF4A07311}" sibTransId="{54B0D233-F012-4533-9D72-F13E3160CA8B}"/>
    <dgm:cxn modelId="{87944DC6-B85E-46A3-B6F6-E43BBF382D02}" srcId="{6DAB2605-3951-4F3F-B3C0-88112FF306FD}" destId="{41EABD30-86A0-4D73-8461-0163E19E54B7}" srcOrd="2" destOrd="0" parTransId="{8AFD3467-B252-408A-A9A2-21C15014FD18}" sibTransId="{A2FC3161-8608-4063-8463-4215DC327AB8}"/>
    <dgm:cxn modelId="{A326F3CE-6D54-4036-8F2C-387F6FE61777}" type="presOf" srcId="{8F906A74-EDE8-4D77-A977-7267C3F69843}" destId="{9419E9D7-4285-439B-AEEC-FCC78C7EFD18}" srcOrd="0" destOrd="0" presId="urn:microsoft.com/office/officeart/2005/8/layout/vList3"/>
    <dgm:cxn modelId="{CE326AE8-3145-460D-96E4-8E5743596870}" type="presOf" srcId="{4BD96E55-E231-4385-A363-C2668E368078}" destId="{18E5CA4F-B995-47CC-9F25-DC0C3574F3D8}" srcOrd="0" destOrd="0" presId="urn:microsoft.com/office/officeart/2005/8/layout/vList3"/>
    <dgm:cxn modelId="{9EDA644B-2EC1-411C-AC25-B542941E7DAD}" type="presOf" srcId="{6DAB2605-3951-4F3F-B3C0-88112FF306FD}" destId="{4AC41330-2F38-4921-B037-A562CB569434}" srcOrd="0" destOrd="0" presId="urn:microsoft.com/office/officeart/2005/8/layout/vList3"/>
    <dgm:cxn modelId="{2923B678-6430-479D-92FD-E5BB48502845}" type="presParOf" srcId="{4AC41330-2F38-4921-B037-A562CB569434}" destId="{7A26E4FD-3060-44A0-8993-E7D6F55DC589}" srcOrd="0" destOrd="0" presId="urn:microsoft.com/office/officeart/2005/8/layout/vList3"/>
    <dgm:cxn modelId="{BB6097F2-2A25-4D09-87A7-223074AB89EE}" type="presParOf" srcId="{7A26E4FD-3060-44A0-8993-E7D6F55DC589}" destId="{42D4BAC1-AAB6-4E4C-A51D-8CB2487B2623}" srcOrd="0" destOrd="0" presId="urn:microsoft.com/office/officeart/2005/8/layout/vList3"/>
    <dgm:cxn modelId="{357EC464-171F-4095-B869-15CFC7FC92E7}" type="presParOf" srcId="{7A26E4FD-3060-44A0-8993-E7D6F55DC589}" destId="{9419E9D7-4285-439B-AEEC-FCC78C7EFD18}" srcOrd="1" destOrd="0" presId="urn:microsoft.com/office/officeart/2005/8/layout/vList3"/>
    <dgm:cxn modelId="{7AE5DBFE-42C7-4F41-9387-06A8D231A624}" type="presParOf" srcId="{4AC41330-2F38-4921-B037-A562CB569434}" destId="{78A0FF1F-1856-4F98-8651-0F3ECD64818A}" srcOrd="1" destOrd="0" presId="urn:microsoft.com/office/officeart/2005/8/layout/vList3"/>
    <dgm:cxn modelId="{9BBA7FC2-1100-465F-8361-E8D7CFB92218}" type="presParOf" srcId="{4AC41330-2F38-4921-B037-A562CB569434}" destId="{F6A138F4-7B23-43D1-AD06-FFE0845FF5D7}" srcOrd="2" destOrd="0" presId="urn:microsoft.com/office/officeart/2005/8/layout/vList3"/>
    <dgm:cxn modelId="{DF670E70-2DB7-4082-81A4-060E861A9466}" type="presParOf" srcId="{F6A138F4-7B23-43D1-AD06-FFE0845FF5D7}" destId="{536AEDA1-0432-40A4-91AD-3420519EF0FC}" srcOrd="0" destOrd="0" presId="urn:microsoft.com/office/officeart/2005/8/layout/vList3"/>
    <dgm:cxn modelId="{8DF63DEF-4062-4789-AC2E-88F815217E6C}" type="presParOf" srcId="{F6A138F4-7B23-43D1-AD06-FFE0845FF5D7}" destId="{18E5CA4F-B995-47CC-9F25-DC0C3574F3D8}" srcOrd="1" destOrd="0" presId="urn:microsoft.com/office/officeart/2005/8/layout/vList3"/>
    <dgm:cxn modelId="{EEF27355-AEAF-4D3E-B497-A2BA624555AD}" type="presParOf" srcId="{4AC41330-2F38-4921-B037-A562CB569434}" destId="{73619841-C046-4366-ADDE-DA2548BE4F50}" srcOrd="3" destOrd="0" presId="urn:microsoft.com/office/officeart/2005/8/layout/vList3"/>
    <dgm:cxn modelId="{E8788361-D6DA-4FF3-A6AF-4A432B2C8CD0}" type="presParOf" srcId="{4AC41330-2F38-4921-B037-A562CB569434}" destId="{2DCBB59A-AAE0-45D7-A7A4-8865041F6C94}" srcOrd="4" destOrd="0" presId="urn:microsoft.com/office/officeart/2005/8/layout/vList3"/>
    <dgm:cxn modelId="{CBE337BE-2B25-4AE7-8A72-D86588218CCE}" type="presParOf" srcId="{2DCBB59A-AAE0-45D7-A7A4-8865041F6C94}" destId="{DC472189-0B36-4342-935A-88B8B527CF22}" srcOrd="0" destOrd="0" presId="urn:microsoft.com/office/officeart/2005/8/layout/vList3"/>
    <dgm:cxn modelId="{C8B42498-FCB4-49D1-A31E-6FCC9F84F6F8}" type="presParOf" srcId="{2DCBB59A-AAE0-45D7-A7A4-8865041F6C94}" destId="{E7770401-0C59-4F00-B65F-E243B19DA87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[PREP_RULE3] [1 byte]</a:t>
          </a:r>
        </a:p>
        <a:p>
          <a:pPr rtl="0"/>
          <a:r>
            <a:rPr lang="en-US" b="0" dirty="0" smtClean="0"/>
            <a:t>PREP_RULE2 specifies the high 48 bits of the operand to apply to the payload transform operator.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DtOper2 [48 bit value] [6 bytes]</a:t>
          </a:r>
          <a:br>
            <a:rPr lang="en-GB" b="1" dirty="0" smtClean="0"/>
          </a:br>
          <a:r>
            <a:rPr lang="en-GB" b="0" dirty="0" smtClean="0"/>
            <a:t>Specifies little endian bits 16-63 of the data operand to provide to the data transform operator (AND, OR, XOR, NEG). </a:t>
          </a:r>
          <a:br>
            <a:rPr lang="en-GB" b="0" dirty="0" smtClean="0"/>
          </a:br>
          <a:r>
            <a:rPr lang="en-GB" b="0" dirty="0" smtClean="0"/>
            <a:t>DtOper1 and DtOper2 in the example above are concatenated to: 0x0706050403020100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B84F2A-3532-44B2-98A2-34E1889AC650}" type="presOf" srcId="{0A296DC2-6585-4E07-9809-EE01D5052765}" destId="{32200411-A8EF-40C8-8AF3-0D627E2AEA2D}" srcOrd="0" destOrd="0" presId="urn:microsoft.com/office/officeart/2005/8/layout/vList2"/>
    <dgm:cxn modelId="{2682F4E7-D3EC-4E2C-8542-A75D3B74F5F8}" srcId="{0A296DC2-6585-4E07-9809-EE01D5052765}" destId="{B3986340-38B8-4950-BDD5-851386A11D97}" srcOrd="1" destOrd="0" parTransId="{8CCCE0B6-3756-4733-8F77-8609D1BA6BA7}" sibTransId="{D1325056-51F3-463A-922C-600A1109C641}"/>
    <dgm:cxn modelId="{607B9928-5374-444A-884F-F6ED721D8259}" type="presOf" srcId="{B3986340-38B8-4950-BDD5-851386A11D97}" destId="{522008EA-06B2-4A8A-BB28-3F80C63DEF38}" srcOrd="0" destOrd="0" presId="urn:microsoft.com/office/officeart/2005/8/layout/vList2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6DF8F8EA-DC18-4742-9A1B-16E315E4BAB9}" type="presOf" srcId="{FB4B0BB7-9A87-404D-86F3-4A3EA0726227}" destId="{38F37F46-9478-4A22-8B4F-64FC6E8315DB}" srcOrd="0" destOrd="0" presId="urn:microsoft.com/office/officeart/2005/8/layout/vList2"/>
    <dgm:cxn modelId="{BABC384B-EBFF-4231-BE05-D2E3A7B26D2C}" type="presParOf" srcId="{32200411-A8EF-40C8-8AF3-0D627E2AEA2D}" destId="{38F37F46-9478-4A22-8B4F-64FC6E8315DB}" srcOrd="0" destOrd="0" presId="urn:microsoft.com/office/officeart/2005/8/layout/vList2"/>
    <dgm:cxn modelId="{491AE5A0-3BDD-4E67-8D12-1CC2A967FCFC}" type="presParOf" srcId="{32200411-A8EF-40C8-8AF3-0D627E2AEA2D}" destId="{C5900B56-537F-45F1-AF90-F74B3C6EC459}" srcOrd="1" destOrd="0" presId="urn:microsoft.com/office/officeart/2005/8/layout/vList2"/>
    <dgm:cxn modelId="{986B927A-AEB3-42C8-B09E-31A61D91C6F9}" type="presParOf" srcId="{32200411-A8EF-40C8-8AF3-0D627E2AEA2D}" destId="{522008EA-06B2-4A8A-BB28-3F80C63DEF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[PREP_RULE4] [1 byte]</a:t>
          </a:r>
        </a:p>
        <a:p>
          <a:pPr rtl="0"/>
          <a:r>
            <a:rPr lang="en-US" b="0" dirty="0" smtClean="0"/>
            <a:t>Specifies the Frame ID operand and the lowest2 bytes of the HMAC-SHA256 signature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HMAC1 [16 bit value] [2 bytes]</a:t>
          </a:r>
          <a:br>
            <a:rPr lang="en-GB" b="1" dirty="0" smtClean="0"/>
          </a:br>
          <a:r>
            <a:rPr lang="en-GB" b="0" dirty="0" smtClean="0"/>
            <a:t>Specifies little endian bits 0-15 bits of the HMAC-SHA256 signature, generated with the key flashed into the Firewall at the factory.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B2AF1A48-CB71-472A-9CCB-6827A9E23198}">
      <dgm:prSet/>
      <dgm:spPr/>
      <dgm:t>
        <a:bodyPr/>
        <a:lstStyle/>
        <a:p>
          <a:pPr rtl="0"/>
          <a:r>
            <a:rPr lang="en-US" b="1" dirty="0" err="1" smtClean="0"/>
            <a:t>IDOper</a:t>
          </a:r>
          <a:r>
            <a:rPr lang="en-US" b="1" dirty="0" smtClean="0"/>
            <a:t> [32 bit value] [4 bytes]</a:t>
          </a:r>
          <a:br>
            <a:rPr lang="en-US" b="1" dirty="0" smtClean="0"/>
          </a:br>
          <a:r>
            <a:rPr lang="en-US" b="0" dirty="0" smtClean="0"/>
            <a:t>Specifies the Frame ID operand to provide to the Frame ID transform operator</a:t>
          </a:r>
          <a:endParaRPr lang="en-US" b="0" dirty="0"/>
        </a:p>
      </dgm:t>
    </dgm:pt>
    <dgm:pt modelId="{EED7ABAA-502D-43C3-B75C-C72342477FB2}" type="parTrans" cxnId="{FAD08629-9601-4089-8FA1-37EAFAE665BA}">
      <dgm:prSet/>
      <dgm:spPr/>
      <dgm:t>
        <a:bodyPr/>
        <a:lstStyle/>
        <a:p>
          <a:endParaRPr lang="en-US"/>
        </a:p>
      </dgm:t>
    </dgm:pt>
    <dgm:pt modelId="{6889222F-9429-4592-BF94-B5C5DB1A6D7B}" type="sibTrans" cxnId="{FAD08629-9601-4089-8FA1-37EAFAE665BA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EF67F389-D4AC-4999-9B23-7963139AE58C}" type="pres">
      <dgm:prSet presAssocID="{B2AF1A48-CB71-472A-9CCB-6827A9E2319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2A13D-6F25-47E1-B681-A9A35559EF52}" type="pres">
      <dgm:prSet presAssocID="{6889222F-9429-4592-BF94-B5C5DB1A6D7B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03D66C3F-D161-416C-8C15-98EB63B19416}" type="presOf" srcId="{0A296DC2-6585-4E07-9809-EE01D5052765}" destId="{32200411-A8EF-40C8-8AF3-0D627E2AEA2D}" srcOrd="0" destOrd="0" presId="urn:microsoft.com/office/officeart/2005/8/layout/vList2"/>
    <dgm:cxn modelId="{4B173538-BE1F-494F-A2CC-B0D311A66B21}" type="presOf" srcId="{FB4B0BB7-9A87-404D-86F3-4A3EA0726227}" destId="{38F37F46-9478-4A22-8B4F-64FC6E8315DB}" srcOrd="0" destOrd="0" presId="urn:microsoft.com/office/officeart/2005/8/layout/vList2"/>
    <dgm:cxn modelId="{FAD08629-9601-4089-8FA1-37EAFAE665BA}" srcId="{0A296DC2-6585-4E07-9809-EE01D5052765}" destId="{B2AF1A48-CB71-472A-9CCB-6827A9E23198}" srcOrd="1" destOrd="0" parTransId="{EED7ABAA-502D-43C3-B75C-C72342477FB2}" sibTransId="{6889222F-9429-4592-BF94-B5C5DB1A6D7B}"/>
    <dgm:cxn modelId="{094B9BDC-D45F-4B24-9AE1-8D5895929F44}" type="presOf" srcId="{B2AF1A48-CB71-472A-9CCB-6827A9E23198}" destId="{EF67F389-D4AC-4999-9B23-7963139AE58C}" srcOrd="0" destOrd="0" presId="urn:microsoft.com/office/officeart/2005/8/layout/vList2"/>
    <dgm:cxn modelId="{BE083C47-18C4-469A-AA32-CBB3CA85FDEF}" type="presOf" srcId="{B3986340-38B8-4950-BDD5-851386A11D97}" destId="{522008EA-06B2-4A8A-BB28-3F80C63DEF38}" srcOrd="0" destOrd="0" presId="urn:microsoft.com/office/officeart/2005/8/layout/vList2"/>
    <dgm:cxn modelId="{9608F0E4-7DDF-4142-BCF6-71C7AA9C0B31}" type="presParOf" srcId="{32200411-A8EF-40C8-8AF3-0D627E2AEA2D}" destId="{38F37F46-9478-4A22-8B4F-64FC6E8315DB}" srcOrd="0" destOrd="0" presId="urn:microsoft.com/office/officeart/2005/8/layout/vList2"/>
    <dgm:cxn modelId="{CBF1457E-EF1F-43B9-A3BA-483D90ED3A0D}" type="presParOf" srcId="{32200411-A8EF-40C8-8AF3-0D627E2AEA2D}" destId="{C5900B56-537F-45F1-AF90-F74B3C6EC459}" srcOrd="1" destOrd="0" presId="urn:microsoft.com/office/officeart/2005/8/layout/vList2"/>
    <dgm:cxn modelId="{0FF4BCFB-907C-41D5-AC00-968BECC7D674}" type="presParOf" srcId="{32200411-A8EF-40C8-8AF3-0D627E2AEA2D}" destId="{EF67F389-D4AC-4999-9B23-7963139AE58C}" srcOrd="2" destOrd="0" presId="urn:microsoft.com/office/officeart/2005/8/layout/vList2"/>
    <dgm:cxn modelId="{912A879A-9DAC-4A95-9FB7-93C11A62829E}" type="presParOf" srcId="{32200411-A8EF-40C8-8AF3-0D627E2AEA2D}" destId="{5B32A13D-6F25-47E1-B681-A9A35559EF52}" srcOrd="3" destOrd="0" presId="urn:microsoft.com/office/officeart/2005/8/layout/vList2"/>
    <dgm:cxn modelId="{0AF35F2F-0DE4-4A4B-8E31-A679DF1DED84}" type="presParOf" srcId="{32200411-A8EF-40C8-8AF3-0D627E2AEA2D}" destId="{522008EA-06B2-4A8A-BB28-3F80C63DEF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[PREP_RULE5] [1 byte]</a:t>
          </a:r>
        </a:p>
        <a:p>
          <a:pPr rtl="0"/>
          <a:r>
            <a:rPr lang="en-US" b="0" dirty="0" smtClean="0"/>
            <a:t>Specifies six bytes of the HMAC-SHA256 signature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HMAC2 [48 bit value] [6 bytes]</a:t>
          </a:r>
          <a:br>
            <a:rPr lang="en-GB" b="1" dirty="0" smtClean="0"/>
          </a:br>
          <a:r>
            <a:rPr lang="en-GB" b="0" dirty="0" smtClean="0"/>
            <a:t>Specifies little endian bits 16-63 of the HMAC-SHA256 signature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1" destOrd="0" parTransId="{8CCCE0B6-3756-4733-8F77-8609D1BA6BA7}" sibTransId="{D1325056-51F3-463A-922C-600A1109C641}"/>
    <dgm:cxn modelId="{A550D2F9-A9AE-4373-A109-A8CD62043015}" type="presOf" srcId="{0A296DC2-6585-4E07-9809-EE01D5052765}" destId="{32200411-A8EF-40C8-8AF3-0D627E2AEA2D}" srcOrd="0" destOrd="0" presId="urn:microsoft.com/office/officeart/2005/8/layout/vList2"/>
    <dgm:cxn modelId="{E94A11AE-A90B-4EC3-AD7B-F03524782E23}" type="presOf" srcId="{FB4B0BB7-9A87-404D-86F3-4A3EA0726227}" destId="{38F37F46-9478-4A22-8B4F-64FC6E8315DB}" srcOrd="0" destOrd="0" presId="urn:microsoft.com/office/officeart/2005/8/layout/vList2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11D31602-31EE-4D96-AD8A-31E21F351864}" type="presOf" srcId="{B3986340-38B8-4950-BDD5-851386A11D97}" destId="{522008EA-06B2-4A8A-BB28-3F80C63DEF38}" srcOrd="0" destOrd="0" presId="urn:microsoft.com/office/officeart/2005/8/layout/vList2"/>
    <dgm:cxn modelId="{5E52EFD9-E0E7-4AF8-9D03-EE29BED73679}" type="presParOf" srcId="{32200411-A8EF-40C8-8AF3-0D627E2AEA2D}" destId="{38F37F46-9478-4A22-8B4F-64FC6E8315DB}" srcOrd="0" destOrd="0" presId="urn:microsoft.com/office/officeart/2005/8/layout/vList2"/>
    <dgm:cxn modelId="{9EE57594-A7E4-4D08-8C2B-35E581B3DC59}" type="presParOf" srcId="{32200411-A8EF-40C8-8AF3-0D627E2AEA2D}" destId="{C5900B56-537F-45F1-AF90-F74B3C6EC459}" srcOrd="1" destOrd="0" presId="urn:microsoft.com/office/officeart/2005/8/layout/vList2"/>
    <dgm:cxn modelId="{044517B6-A284-4C8C-8456-323711037FD8}" type="presParOf" srcId="{32200411-A8EF-40C8-8AF3-0D627E2AEA2D}" destId="{522008EA-06B2-4A8A-BB28-3F80C63DEF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[PREP_RULE6] [1 byte]</a:t>
          </a:r>
        </a:p>
        <a:p>
          <a:pPr rtl="0"/>
          <a:r>
            <a:rPr lang="en-US" b="0" dirty="0" smtClean="0"/>
            <a:t>Specifies six bytes of the HMAC-SHA256 signature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HMAC3 [48 bit value] [6 bytes]</a:t>
          </a:r>
          <a:br>
            <a:rPr lang="en-GB" b="1" dirty="0" smtClean="0"/>
          </a:br>
          <a:r>
            <a:rPr lang="en-GB" b="0" dirty="0" smtClean="0"/>
            <a:t>Specifies little endian bits 64-111 of the HMAC-SHA256 signature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1" destOrd="0" parTransId="{8CCCE0B6-3756-4733-8F77-8609D1BA6BA7}" sibTransId="{D1325056-51F3-463A-922C-600A1109C641}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2E8F20C0-7294-425E-B49E-314719A6AD06}" type="presOf" srcId="{FB4B0BB7-9A87-404D-86F3-4A3EA0726227}" destId="{38F37F46-9478-4A22-8B4F-64FC6E8315DB}" srcOrd="0" destOrd="0" presId="urn:microsoft.com/office/officeart/2005/8/layout/vList2"/>
    <dgm:cxn modelId="{17EA9BDC-F2C1-4D07-A6A8-5506EF9C95A2}" type="presOf" srcId="{B3986340-38B8-4950-BDD5-851386A11D97}" destId="{522008EA-06B2-4A8A-BB28-3F80C63DEF38}" srcOrd="0" destOrd="0" presId="urn:microsoft.com/office/officeart/2005/8/layout/vList2"/>
    <dgm:cxn modelId="{AAFBAEB9-6BCD-444E-A9E0-7F14F4964B1F}" type="presOf" srcId="{0A296DC2-6585-4E07-9809-EE01D5052765}" destId="{32200411-A8EF-40C8-8AF3-0D627E2AEA2D}" srcOrd="0" destOrd="0" presId="urn:microsoft.com/office/officeart/2005/8/layout/vList2"/>
    <dgm:cxn modelId="{B81FACAF-7741-48D6-9754-551B996DC920}" type="presParOf" srcId="{32200411-A8EF-40C8-8AF3-0D627E2AEA2D}" destId="{38F37F46-9478-4A22-8B4F-64FC6E8315DB}" srcOrd="0" destOrd="0" presId="urn:microsoft.com/office/officeart/2005/8/layout/vList2"/>
    <dgm:cxn modelId="{C1FBBD35-E03D-4228-B76A-A8E2FAA3B6BC}" type="presParOf" srcId="{32200411-A8EF-40C8-8AF3-0D627E2AEA2D}" destId="{C5900B56-537F-45F1-AF90-F74B3C6EC459}" srcOrd="1" destOrd="0" presId="urn:microsoft.com/office/officeart/2005/8/layout/vList2"/>
    <dgm:cxn modelId="{57824B78-A01B-478A-9C01-E573BF5D3ADD}" type="presParOf" srcId="{32200411-A8EF-40C8-8AF3-0D627E2AEA2D}" destId="{522008EA-06B2-4A8A-BB28-3F80C63DEF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[PREP_RULE7] [1 byte]</a:t>
          </a:r>
        </a:p>
        <a:p>
          <a:pPr rtl="0"/>
          <a:r>
            <a:rPr lang="en-US" b="0" dirty="0" smtClean="0"/>
            <a:t>Specifies six bytes of the HMAC-SHA256 signature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HMAC4 [48 bit value] [6 bytes]</a:t>
          </a:r>
          <a:br>
            <a:rPr lang="en-GB" b="1" dirty="0" smtClean="0"/>
          </a:br>
          <a:r>
            <a:rPr lang="en-GB" b="0" dirty="0" smtClean="0"/>
            <a:t>Specifies little endian bits 112-159 of the HMAC-SHA256 signature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1" destOrd="0" parTransId="{8CCCE0B6-3756-4733-8F77-8609D1BA6BA7}" sibTransId="{D1325056-51F3-463A-922C-600A1109C641}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3F74A27C-4CD0-4354-A5BA-A896CFEE0090}" type="presOf" srcId="{B3986340-38B8-4950-BDD5-851386A11D97}" destId="{522008EA-06B2-4A8A-BB28-3F80C63DEF38}" srcOrd="0" destOrd="0" presId="urn:microsoft.com/office/officeart/2005/8/layout/vList2"/>
    <dgm:cxn modelId="{2DF23DCC-F7B9-4260-9D49-EE55BACBD4C9}" type="presOf" srcId="{FB4B0BB7-9A87-404D-86F3-4A3EA0726227}" destId="{38F37F46-9478-4A22-8B4F-64FC6E8315DB}" srcOrd="0" destOrd="0" presId="urn:microsoft.com/office/officeart/2005/8/layout/vList2"/>
    <dgm:cxn modelId="{95203895-B95A-4322-9C27-E334805B56B1}" type="presOf" srcId="{0A296DC2-6585-4E07-9809-EE01D5052765}" destId="{32200411-A8EF-40C8-8AF3-0D627E2AEA2D}" srcOrd="0" destOrd="0" presId="urn:microsoft.com/office/officeart/2005/8/layout/vList2"/>
    <dgm:cxn modelId="{FA411A68-E659-496E-96FB-F2097323C0A7}" type="presParOf" srcId="{32200411-A8EF-40C8-8AF3-0D627E2AEA2D}" destId="{38F37F46-9478-4A22-8B4F-64FC6E8315DB}" srcOrd="0" destOrd="0" presId="urn:microsoft.com/office/officeart/2005/8/layout/vList2"/>
    <dgm:cxn modelId="{CCAF8D6F-8A56-4A6C-B5E1-8ADF5EC8D7C2}" type="presParOf" srcId="{32200411-A8EF-40C8-8AF3-0D627E2AEA2D}" destId="{C5900B56-537F-45F1-AF90-F74B3C6EC459}" srcOrd="1" destOrd="0" presId="urn:microsoft.com/office/officeart/2005/8/layout/vList2"/>
    <dgm:cxn modelId="{3728BA6E-3920-4FC7-AA73-B5120D0415CE}" type="presParOf" srcId="{32200411-A8EF-40C8-8AF3-0D627E2AEA2D}" destId="{522008EA-06B2-4A8A-BB28-3F80C63DEF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[PREP_RULE8] [1 byte]</a:t>
          </a:r>
        </a:p>
        <a:p>
          <a:pPr rtl="0"/>
          <a:r>
            <a:rPr lang="en-US" b="0" dirty="0" smtClean="0"/>
            <a:t>Specifies six bytes of the HMAC-SHA256 signature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HMAC5 [48 bit value] [6 bytes]</a:t>
          </a:r>
          <a:br>
            <a:rPr lang="en-GB" b="1" dirty="0" smtClean="0"/>
          </a:br>
          <a:r>
            <a:rPr lang="en-GB" b="0" dirty="0" smtClean="0"/>
            <a:t>Specifies little endian bits 160-207 of the HMAC-SHA256 signature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1" destOrd="0" parTransId="{8CCCE0B6-3756-4733-8F77-8609D1BA6BA7}" sibTransId="{D1325056-51F3-463A-922C-600A1109C641}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6095E812-C783-4DF8-A4AA-CA6DF7F16F57}" type="presOf" srcId="{FB4B0BB7-9A87-404D-86F3-4A3EA0726227}" destId="{38F37F46-9478-4A22-8B4F-64FC6E8315DB}" srcOrd="0" destOrd="0" presId="urn:microsoft.com/office/officeart/2005/8/layout/vList2"/>
    <dgm:cxn modelId="{508DADFB-A91A-4470-AC77-ACCB1B7B524E}" type="presOf" srcId="{0A296DC2-6585-4E07-9809-EE01D5052765}" destId="{32200411-A8EF-40C8-8AF3-0D627E2AEA2D}" srcOrd="0" destOrd="0" presId="urn:microsoft.com/office/officeart/2005/8/layout/vList2"/>
    <dgm:cxn modelId="{0E4CCDBD-1B76-45EF-9BBD-D3218C26C493}" type="presOf" srcId="{B3986340-38B8-4950-BDD5-851386A11D97}" destId="{522008EA-06B2-4A8A-BB28-3F80C63DEF38}" srcOrd="0" destOrd="0" presId="urn:microsoft.com/office/officeart/2005/8/layout/vList2"/>
    <dgm:cxn modelId="{43732D76-B6AC-45CD-B27F-33628BC5295C}" type="presParOf" srcId="{32200411-A8EF-40C8-8AF3-0D627E2AEA2D}" destId="{38F37F46-9478-4A22-8B4F-64FC6E8315DB}" srcOrd="0" destOrd="0" presId="urn:microsoft.com/office/officeart/2005/8/layout/vList2"/>
    <dgm:cxn modelId="{AB9DF368-DB7A-4263-AC2C-B621374AF6C3}" type="presParOf" srcId="{32200411-A8EF-40C8-8AF3-0D627E2AEA2D}" destId="{C5900B56-537F-45F1-AF90-F74B3C6EC459}" srcOrd="1" destOrd="0" presId="urn:microsoft.com/office/officeart/2005/8/layout/vList2"/>
    <dgm:cxn modelId="{EBF1CD33-FAA1-4912-AA63-9BCC6B6751E0}" type="presParOf" srcId="{32200411-A8EF-40C8-8AF3-0D627E2AEA2D}" destId="{522008EA-06B2-4A8A-BB28-3F80C63DEF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[PREP_RULE9] [1 byte]</a:t>
          </a:r>
        </a:p>
        <a:p>
          <a:pPr rtl="0"/>
          <a:r>
            <a:rPr lang="en-US" b="0" dirty="0" smtClean="0"/>
            <a:t>Specifies six bytes of the HMAC-SHA256 signature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HMAC6 [48 bit value] [6 bytes]</a:t>
          </a:r>
          <a:br>
            <a:rPr lang="en-GB" b="1" dirty="0" smtClean="0"/>
          </a:br>
          <a:r>
            <a:rPr lang="en-GB" b="0" dirty="0" smtClean="0"/>
            <a:t>Specifies little endian bits 208-255 of the HMAC-SHA256 signature	</a:t>
          </a:r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1" destOrd="0" parTransId="{8CCCE0B6-3756-4733-8F77-8609D1BA6BA7}" sibTransId="{D1325056-51F3-463A-922C-600A1109C641}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72A0A8B1-571A-44A3-8FD3-03F28E02B5F3}" type="presOf" srcId="{FB4B0BB7-9A87-404D-86F3-4A3EA0726227}" destId="{38F37F46-9478-4A22-8B4F-64FC6E8315DB}" srcOrd="0" destOrd="0" presId="urn:microsoft.com/office/officeart/2005/8/layout/vList2"/>
    <dgm:cxn modelId="{8CE27689-ADE1-493E-9B2A-AB867F3F7BA8}" type="presOf" srcId="{B3986340-38B8-4950-BDD5-851386A11D97}" destId="{522008EA-06B2-4A8A-BB28-3F80C63DEF38}" srcOrd="0" destOrd="0" presId="urn:microsoft.com/office/officeart/2005/8/layout/vList2"/>
    <dgm:cxn modelId="{0AD686D0-3CFC-481A-B717-3ACE6192AFE1}" type="presOf" srcId="{0A296DC2-6585-4E07-9809-EE01D5052765}" destId="{32200411-A8EF-40C8-8AF3-0D627E2AEA2D}" srcOrd="0" destOrd="0" presId="urn:microsoft.com/office/officeart/2005/8/layout/vList2"/>
    <dgm:cxn modelId="{10875812-32C6-4A5D-864D-83C1898E735D}" type="presParOf" srcId="{32200411-A8EF-40C8-8AF3-0D627E2AEA2D}" destId="{38F37F46-9478-4A22-8B4F-64FC6E8315DB}" srcOrd="0" destOrd="0" presId="urn:microsoft.com/office/officeart/2005/8/layout/vList2"/>
    <dgm:cxn modelId="{A247EB6F-5371-4DB4-B3B8-FF6B7FDDDBAB}" type="presParOf" srcId="{32200411-A8EF-40C8-8AF3-0D627E2AEA2D}" destId="{C5900B56-537F-45F1-AF90-F74B3C6EC459}" srcOrd="1" destOrd="0" presId="urn:microsoft.com/office/officeart/2005/8/layout/vList2"/>
    <dgm:cxn modelId="{18EE05DF-98B1-4D5E-A1CB-34CB35DBC166}" type="presParOf" srcId="{32200411-A8EF-40C8-8AF3-0D627E2AEA2D}" destId="{522008EA-06B2-4A8A-BB28-3F80C63DEF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[STORE_RULE] [1 byte]</a:t>
          </a:r>
        </a:p>
        <a:p>
          <a:pPr rtl="0"/>
          <a:r>
            <a:rPr lang="en-US" b="0" dirty="0" smtClean="0"/>
            <a:t>Stores the rule specified by PREP_RULE1 to PREP_RULE6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CCEF7542-7E0E-4F32-8C58-8A179A174A58}">
      <dgm:prSet/>
      <dgm:spPr/>
      <dgm:t>
        <a:bodyPr/>
        <a:lstStyle/>
        <a:p>
          <a:pPr rtl="0"/>
          <a:r>
            <a:rPr lang="en-US" b="1" dirty="0" err="1" smtClean="0"/>
            <a:t>Seq</a:t>
          </a:r>
          <a:r>
            <a:rPr lang="en-US" b="1" dirty="0" smtClean="0"/>
            <a:t> [32 bit value] [4 byte]</a:t>
          </a:r>
          <a:r>
            <a:rPr lang="en-US" b="0" dirty="0" smtClean="0"/>
            <a:t/>
          </a:r>
          <a:br>
            <a:rPr lang="en-US" b="0" dirty="0" smtClean="0"/>
          </a:br>
          <a:r>
            <a:rPr lang="en-US" b="0" dirty="0" smtClean="0"/>
            <a:t>Unique sequence number for this given </a:t>
          </a:r>
          <a:r>
            <a:rPr lang="en-US" b="0" dirty="0" err="1" smtClean="0"/>
            <a:t>Prio</a:t>
          </a:r>
          <a:r>
            <a:rPr lang="en-US" b="0" dirty="0" smtClean="0"/>
            <a:t>. Value must be greater than previously received value for the given </a:t>
          </a:r>
          <a:r>
            <a:rPr lang="en-US" b="0" dirty="0" err="1" smtClean="0"/>
            <a:t>Prio</a:t>
          </a:r>
          <a:r>
            <a:rPr lang="en-US" b="0" dirty="0" smtClean="0"/>
            <a:t> in order for the rule to be processed.  Stops replay attacks.</a:t>
          </a:r>
          <a:endParaRPr lang="en-US" b="0" dirty="0"/>
        </a:p>
      </dgm:t>
    </dgm:pt>
    <dgm:pt modelId="{CF5C8FFA-FAF4-4DD5-AF78-1D73F37D85A1}" type="parTrans" cxnId="{58D51519-9C68-4DD9-80AA-11024AC9EBCB}">
      <dgm:prSet/>
      <dgm:spPr/>
      <dgm:t>
        <a:bodyPr/>
        <a:lstStyle/>
        <a:p>
          <a:endParaRPr lang="en-US"/>
        </a:p>
      </dgm:t>
    </dgm:pt>
    <dgm:pt modelId="{7E1A406F-BD5A-4985-82DD-CB070F8A5E10}" type="sibTrans" cxnId="{58D51519-9C68-4DD9-80AA-11024AC9EBCB}">
      <dgm:prSet/>
      <dgm:spPr/>
      <dgm:t>
        <a:bodyPr/>
        <a:lstStyle/>
        <a:p>
          <a:endParaRPr lang="en-US"/>
        </a:p>
      </dgm:t>
    </dgm:pt>
    <dgm:pt modelId="{AC25281C-ED52-4C6B-B6D3-CF1035AAE40B}">
      <dgm:prSet/>
      <dgm:spPr/>
      <dgm:t>
        <a:bodyPr/>
        <a:lstStyle/>
        <a:p>
          <a:pPr rtl="0"/>
          <a:r>
            <a:rPr lang="en-US" b="1" dirty="0" smtClean="0"/>
            <a:t>Unused [16 bit value] [2 bytes]</a:t>
          </a:r>
          <a:r>
            <a:rPr lang="en-US" b="0" dirty="0" smtClean="0"/>
            <a:t/>
          </a:r>
          <a:br>
            <a:rPr lang="en-US" b="0" dirty="0" smtClean="0"/>
          </a:br>
          <a:r>
            <a:rPr lang="en-US" b="0" dirty="0" smtClean="0"/>
            <a:t>Not used. Must be 0x0000</a:t>
          </a:r>
          <a:endParaRPr lang="en-US" b="0" dirty="0"/>
        </a:p>
      </dgm:t>
    </dgm:pt>
    <dgm:pt modelId="{0331AA16-599D-4024-829C-BABF3A722B5C}" type="parTrans" cxnId="{A39F3F54-38BF-460B-A68C-C75388AB2B55}">
      <dgm:prSet/>
      <dgm:spPr/>
      <dgm:t>
        <a:bodyPr/>
        <a:lstStyle/>
        <a:p>
          <a:endParaRPr lang="en-US"/>
        </a:p>
      </dgm:t>
    </dgm:pt>
    <dgm:pt modelId="{DF7E313D-14D2-4B85-945A-CC7B10268FDE}" type="sibTrans" cxnId="{A39F3F54-38BF-460B-A68C-C75388AB2B55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8B193959-FA2A-4424-AFF7-84BA587E85C8}" type="pres">
      <dgm:prSet presAssocID="{CCEF7542-7E0E-4F32-8C58-8A179A174A5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29D6CF-CE77-4818-82A2-6A828A084DAD}" type="pres">
      <dgm:prSet presAssocID="{7E1A406F-BD5A-4985-82DD-CB070F8A5E10}" presName="spacer" presStyleCnt="0"/>
      <dgm:spPr/>
    </dgm:pt>
    <dgm:pt modelId="{7C213890-8E2C-4FAD-B2E5-C69C6E24D429}" type="pres">
      <dgm:prSet presAssocID="{AC25281C-ED52-4C6B-B6D3-CF1035AAE40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E4CA4F-08C9-422F-8FC7-1DA53A4E11F2}" type="presOf" srcId="{FB4B0BB7-9A87-404D-86F3-4A3EA0726227}" destId="{38F37F46-9478-4A22-8B4F-64FC6E8315DB}" srcOrd="0" destOrd="0" presId="urn:microsoft.com/office/officeart/2005/8/layout/vList2"/>
    <dgm:cxn modelId="{A39F3F54-38BF-460B-A68C-C75388AB2B55}" srcId="{0A296DC2-6585-4E07-9809-EE01D5052765}" destId="{AC25281C-ED52-4C6B-B6D3-CF1035AAE40B}" srcOrd="2" destOrd="0" parTransId="{0331AA16-599D-4024-829C-BABF3A722B5C}" sibTransId="{DF7E313D-14D2-4B85-945A-CC7B10268FDE}"/>
    <dgm:cxn modelId="{58D51519-9C68-4DD9-80AA-11024AC9EBCB}" srcId="{0A296DC2-6585-4E07-9809-EE01D5052765}" destId="{CCEF7542-7E0E-4F32-8C58-8A179A174A58}" srcOrd="1" destOrd="0" parTransId="{CF5C8FFA-FAF4-4DD5-AF78-1D73F37D85A1}" sibTransId="{7E1A406F-BD5A-4985-82DD-CB070F8A5E10}"/>
    <dgm:cxn modelId="{EF28855E-9812-4C9A-93C9-304DA58856FE}" type="presOf" srcId="{CCEF7542-7E0E-4F32-8C58-8A179A174A58}" destId="{8B193959-FA2A-4424-AFF7-84BA587E85C8}" srcOrd="0" destOrd="0" presId="urn:microsoft.com/office/officeart/2005/8/layout/vList2"/>
    <dgm:cxn modelId="{3036EFD6-7240-4D52-9124-F583EF9EDAEF}" type="presOf" srcId="{0A296DC2-6585-4E07-9809-EE01D5052765}" destId="{32200411-A8EF-40C8-8AF3-0D627E2AEA2D}" srcOrd="0" destOrd="0" presId="urn:microsoft.com/office/officeart/2005/8/layout/vList2"/>
    <dgm:cxn modelId="{A9AA499B-3536-4A88-9D18-D7210FD7D1DE}" type="presOf" srcId="{AC25281C-ED52-4C6B-B6D3-CF1035AAE40B}" destId="{7C213890-8E2C-4FAD-B2E5-C69C6E24D429}" srcOrd="0" destOrd="0" presId="urn:microsoft.com/office/officeart/2005/8/layout/vList2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CDFCED83-0E08-4F84-81EA-F5CBB5C279E2}" type="presParOf" srcId="{32200411-A8EF-40C8-8AF3-0D627E2AEA2D}" destId="{38F37F46-9478-4A22-8B4F-64FC6E8315DB}" srcOrd="0" destOrd="0" presId="urn:microsoft.com/office/officeart/2005/8/layout/vList2"/>
    <dgm:cxn modelId="{2F0B8B57-9681-4EA5-A2FA-C00103612C06}" type="presParOf" srcId="{32200411-A8EF-40C8-8AF3-0D627E2AEA2D}" destId="{C5900B56-537F-45F1-AF90-F74B3C6EC459}" srcOrd="1" destOrd="0" presId="urn:microsoft.com/office/officeart/2005/8/layout/vList2"/>
    <dgm:cxn modelId="{92B23D60-FC8B-4379-AA92-45C2195B16F4}" type="presParOf" srcId="{32200411-A8EF-40C8-8AF3-0D627E2AEA2D}" destId="{8B193959-FA2A-4424-AFF7-84BA587E85C8}" srcOrd="2" destOrd="0" presId="urn:microsoft.com/office/officeart/2005/8/layout/vList2"/>
    <dgm:cxn modelId="{98D24FAC-CE52-4906-B6A9-A1801EAAC820}" type="presParOf" srcId="{32200411-A8EF-40C8-8AF3-0D627E2AEA2D}" destId="{2529D6CF-CE77-4818-82A2-6A828A084DAD}" srcOrd="3" destOrd="0" presId="urn:microsoft.com/office/officeart/2005/8/layout/vList2"/>
    <dgm:cxn modelId="{845BCEA3-765C-4B08-96BD-7FB5E8A39362}" type="presParOf" srcId="{32200411-A8EF-40C8-8AF3-0D627E2AEA2D}" destId="{7C213890-8E2C-4FAD-B2E5-C69C6E24D42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F1C16-1B3B-4FEE-BB02-0BF2A025B36E}">
      <dgm:prSet/>
      <dgm:spPr/>
      <dgm:t>
        <a:bodyPr/>
        <a:lstStyle/>
        <a:p>
          <a:pPr rtl="0"/>
          <a:r>
            <a:rPr lang="en-GB" b="1" dirty="0" smtClean="0"/>
            <a:t>IVI</a:t>
          </a:r>
          <a:br>
            <a:rPr lang="en-GB" b="1" dirty="0" smtClean="0"/>
          </a:br>
          <a:r>
            <a:rPr lang="en-GB" b="0" dirty="0" smtClean="0"/>
            <a:t>Runs a wide variety of software that may be compromised through telematics link</a:t>
          </a:r>
        </a:p>
      </dgm:t>
    </dgm:pt>
    <dgm:pt modelId="{F1AA863E-E904-4398-84B8-3A5731F42B12}" type="parTrans" cxnId="{C9C43419-BD59-42A7-BE3C-B777B86B54F7}">
      <dgm:prSet/>
      <dgm:spPr/>
      <dgm:t>
        <a:bodyPr/>
        <a:lstStyle/>
        <a:p>
          <a:endParaRPr lang="en-US"/>
        </a:p>
      </dgm:t>
    </dgm:pt>
    <dgm:pt modelId="{8F0B9E16-4140-4F04-B143-77017B8D5B93}" type="sibTrans" cxnId="{C9C43419-BD59-42A7-BE3C-B777B86B54F7}">
      <dgm:prSet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smtClean="0"/>
            <a:t>CAN Firewall</a:t>
          </a:r>
          <a:br>
            <a:rPr lang="en-GB" b="1" dirty="0" smtClean="0"/>
          </a:br>
          <a:r>
            <a:rPr lang="en-GB" b="0" dirty="0" smtClean="0"/>
            <a:t>Hardware microcontroller on CAN bus filtering CAN traffic based on configurable rules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ECUs</a:t>
          </a:r>
          <a:br>
            <a:rPr lang="en-GB" b="1" dirty="0" smtClean="0"/>
          </a:br>
          <a:r>
            <a:rPr lang="en-GB" b="0" dirty="0" smtClean="0"/>
            <a:t>Safety-critical vehicle controllers managing breaks, throttle, steering, etc.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A0E871-7486-4F1B-922E-0B14257D93B3}" type="pres">
      <dgm:prSet presAssocID="{E30F1C16-1B3B-4FEE-BB02-0BF2A025B36E}" presName="parentText" presStyleLbl="node1" presStyleIdx="0" presStyleCnt="3" custLinFactNeighborX="1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A29-2411-4C1C-9B11-6E4F9EDCE3A2}" type="pres">
      <dgm:prSet presAssocID="{8F0B9E16-4140-4F04-B143-77017B8D5B93}" presName="spacer" presStyleCnt="0"/>
      <dgm:spPr/>
    </dgm:pt>
    <dgm:pt modelId="{38F37F46-9478-4A22-8B4F-64FC6E8315DB}" type="pres">
      <dgm:prSet presAssocID="{FB4B0BB7-9A87-404D-86F3-4A3EA072622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8BDD38-F028-4F75-8F91-4E64A9AC80E9}" type="presOf" srcId="{B3986340-38B8-4950-BDD5-851386A11D97}" destId="{522008EA-06B2-4A8A-BB28-3F80C63DEF38}" srcOrd="0" destOrd="0" presId="urn:microsoft.com/office/officeart/2005/8/layout/vList2"/>
    <dgm:cxn modelId="{B6EE088C-7BA2-4A37-A71B-B5474D600F29}" type="presOf" srcId="{0A296DC2-6585-4E07-9809-EE01D5052765}" destId="{32200411-A8EF-40C8-8AF3-0D627E2AEA2D}" srcOrd="0" destOrd="0" presId="urn:microsoft.com/office/officeart/2005/8/layout/vList2"/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62A2B506-649D-429B-A4BE-EB27E4D65BD6}" type="presOf" srcId="{FB4B0BB7-9A87-404D-86F3-4A3EA0726227}" destId="{38F37F46-9478-4A22-8B4F-64FC6E8315DB}" srcOrd="0" destOrd="0" presId="urn:microsoft.com/office/officeart/2005/8/layout/vList2"/>
    <dgm:cxn modelId="{C9C43419-BD59-42A7-BE3C-B777B86B54F7}" srcId="{0A296DC2-6585-4E07-9809-EE01D5052765}" destId="{E30F1C16-1B3B-4FEE-BB02-0BF2A025B36E}" srcOrd="0" destOrd="0" parTransId="{F1AA863E-E904-4398-84B8-3A5731F42B12}" sibTransId="{8F0B9E16-4140-4F04-B143-77017B8D5B93}"/>
    <dgm:cxn modelId="{2C70E6C2-43D0-4EB1-BE1A-A0243CAE55F2}" type="presOf" srcId="{E30F1C16-1B3B-4FEE-BB02-0BF2A025B36E}" destId="{5BA0E871-7486-4F1B-922E-0B14257D93B3}" srcOrd="0" destOrd="0" presId="urn:microsoft.com/office/officeart/2005/8/layout/vList2"/>
    <dgm:cxn modelId="{CFC808D0-F393-4E3C-8EF3-A07CE41C2C24}" srcId="{0A296DC2-6585-4E07-9809-EE01D5052765}" destId="{FB4B0BB7-9A87-404D-86F3-4A3EA0726227}" srcOrd="1" destOrd="0" parTransId="{175914EC-2AF5-4E95-A546-C0BA0893F4E3}" sibTransId="{73BC26EA-164A-4CF3-9956-2D5DF188C051}"/>
    <dgm:cxn modelId="{7944B04B-097B-4DA7-90A9-B4E50D16130F}" type="presParOf" srcId="{32200411-A8EF-40C8-8AF3-0D627E2AEA2D}" destId="{5BA0E871-7486-4F1B-922E-0B14257D93B3}" srcOrd="0" destOrd="0" presId="urn:microsoft.com/office/officeart/2005/8/layout/vList2"/>
    <dgm:cxn modelId="{32BD0401-E020-43C0-8B7C-CDB8C4F02220}" type="presParOf" srcId="{32200411-A8EF-40C8-8AF3-0D627E2AEA2D}" destId="{978BAA29-2411-4C1C-9B11-6E4F9EDCE3A2}" srcOrd="1" destOrd="0" presId="urn:microsoft.com/office/officeart/2005/8/layout/vList2"/>
    <dgm:cxn modelId="{F520D76D-1F34-48F6-A74B-C07B3248A262}" type="presParOf" srcId="{32200411-A8EF-40C8-8AF3-0D627E2AEA2D}" destId="{38F37F46-9478-4A22-8B4F-64FC6E8315DB}" srcOrd="2" destOrd="0" presId="urn:microsoft.com/office/officeart/2005/8/layout/vList2"/>
    <dgm:cxn modelId="{62268553-BB47-4836-BFE4-C322542A4C25}" type="presParOf" srcId="{32200411-A8EF-40C8-8AF3-0D627E2AEA2D}" destId="{C5900B56-537F-45F1-AF90-F74B3C6EC459}" srcOrd="3" destOrd="0" presId="urn:microsoft.com/office/officeart/2005/8/layout/vList2"/>
    <dgm:cxn modelId="{51D4D17F-3F7B-4431-AFA8-179CA0D44D24}" type="presParOf" srcId="{32200411-A8EF-40C8-8AF3-0D627E2AEA2D}" destId="{522008EA-06B2-4A8A-BB28-3F80C63DEF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C879B-BD89-47DA-974B-BF8F03511315}">
      <dgm:prSet custT="1"/>
      <dgm:spPr/>
      <dgm:t>
        <a:bodyPr/>
        <a:lstStyle/>
        <a:p>
          <a:pPr rtl="0"/>
          <a:r>
            <a:rPr lang="en-US" sz="1400" dirty="0" smtClean="0"/>
            <a:t>A new firewall rule is created and is signed using device-specific key</a:t>
          </a:r>
          <a:endParaRPr lang="en-US" sz="1400" dirty="0"/>
        </a:p>
      </dgm:t>
    </dgm:pt>
    <dgm:pt modelId="{13D55E8A-3BA0-4851-9A41-183481721714}" type="parTrans" cxnId="{D592B9F8-D4F2-4C0A-9925-4F4E6E714C4A}">
      <dgm:prSet/>
      <dgm:spPr/>
      <dgm:t>
        <a:bodyPr/>
        <a:lstStyle/>
        <a:p>
          <a:endParaRPr lang="en-US" sz="2400"/>
        </a:p>
      </dgm:t>
    </dgm:pt>
    <dgm:pt modelId="{B13F40A7-6F8A-4359-BAA9-CF8E5C37BEA9}" type="sibTrans" cxnId="{D592B9F8-D4F2-4C0A-9925-4F4E6E714C4A}">
      <dgm:prSet custT="1"/>
      <dgm:spPr/>
      <dgm:t>
        <a:bodyPr/>
        <a:lstStyle/>
        <a:p>
          <a:endParaRPr lang="en-US" sz="1600"/>
        </a:p>
      </dgm:t>
    </dgm:pt>
    <dgm:pt modelId="{3AF7CB96-213C-4DD9-9D57-A92CD8350B17}">
      <dgm:prSet custT="1"/>
      <dgm:spPr/>
      <dgm:t>
        <a:bodyPr/>
        <a:lstStyle/>
        <a:p>
          <a:pPr rtl="0"/>
          <a:r>
            <a:rPr lang="en-US" sz="1400" dirty="0" smtClean="0"/>
            <a:t>Rule is pushed over the air to the IVI</a:t>
          </a:r>
          <a:endParaRPr lang="en-US" sz="1400" dirty="0"/>
        </a:p>
      </dgm:t>
    </dgm:pt>
    <dgm:pt modelId="{5E464D2D-F10F-4F8E-A15D-459FDFFC4BB2}" type="parTrans" cxnId="{6C499022-15C1-4ED8-959C-766604EFD036}">
      <dgm:prSet/>
      <dgm:spPr/>
      <dgm:t>
        <a:bodyPr/>
        <a:lstStyle/>
        <a:p>
          <a:endParaRPr lang="en-US" sz="2400"/>
        </a:p>
      </dgm:t>
    </dgm:pt>
    <dgm:pt modelId="{06D98CB0-8A81-40D2-BBBF-DD3886406BD5}" type="sibTrans" cxnId="{6C499022-15C1-4ED8-959C-766604EFD036}">
      <dgm:prSet custT="1"/>
      <dgm:spPr/>
      <dgm:t>
        <a:bodyPr/>
        <a:lstStyle/>
        <a:p>
          <a:endParaRPr lang="en-US" sz="1600"/>
        </a:p>
      </dgm:t>
    </dgm:pt>
    <dgm:pt modelId="{56479D57-7864-4D00-9136-A23F7D891DF2}">
      <dgm:prSet custT="1"/>
      <dgm:spPr/>
      <dgm:t>
        <a:bodyPr/>
        <a:lstStyle/>
        <a:p>
          <a:pPr rtl="0"/>
          <a:r>
            <a:rPr lang="en-US" sz="1400" dirty="0" smtClean="0"/>
            <a:t>IVI Firewall Manager forwards the signed rule to the firewall as a specific CAN frame</a:t>
          </a:r>
          <a:endParaRPr lang="en-US" sz="1400" dirty="0"/>
        </a:p>
      </dgm:t>
    </dgm:pt>
    <dgm:pt modelId="{73F65232-322B-40CD-BBDF-7273336DAF9F}" type="sibTrans" cxnId="{2CCE0249-E9CA-4BE2-9E2C-9A28D5EA90B3}">
      <dgm:prSet custT="1"/>
      <dgm:spPr/>
      <dgm:t>
        <a:bodyPr/>
        <a:lstStyle/>
        <a:p>
          <a:endParaRPr lang="en-US" sz="1600"/>
        </a:p>
      </dgm:t>
    </dgm:pt>
    <dgm:pt modelId="{2960610A-232F-417D-8BEC-CB2837ABD618}" type="parTrans" cxnId="{2CCE0249-E9CA-4BE2-9E2C-9A28D5EA90B3}">
      <dgm:prSet/>
      <dgm:spPr/>
      <dgm:t>
        <a:bodyPr/>
        <a:lstStyle/>
        <a:p>
          <a:endParaRPr lang="en-US" sz="2400"/>
        </a:p>
      </dgm:t>
    </dgm:pt>
    <dgm:pt modelId="{A28522D9-D29E-4404-8DB3-C04171445AA5}">
      <dgm:prSet custT="1"/>
      <dgm:spPr/>
      <dgm:t>
        <a:bodyPr/>
        <a:lstStyle/>
        <a:p>
          <a:pPr rtl="0"/>
          <a:r>
            <a:rPr lang="en-US" sz="1400" dirty="0" smtClean="0"/>
            <a:t>Firewall validates signature of received frame and stores new rule.</a:t>
          </a:r>
          <a:endParaRPr lang="en-US" sz="1400" dirty="0"/>
        </a:p>
      </dgm:t>
    </dgm:pt>
    <dgm:pt modelId="{6E3CA8DE-8CCA-4869-AE79-A0E1F7D4F6B6}" type="parTrans" cxnId="{A4D49EAA-186B-4671-8E6E-BCFB2F3F6B1B}">
      <dgm:prSet/>
      <dgm:spPr/>
      <dgm:t>
        <a:bodyPr/>
        <a:lstStyle/>
        <a:p>
          <a:endParaRPr lang="en-US"/>
        </a:p>
      </dgm:t>
    </dgm:pt>
    <dgm:pt modelId="{116B9D47-9488-4AB4-A17C-EDE91C0EDEE5}" type="sibTrans" cxnId="{A4D49EAA-186B-4671-8E6E-BCFB2F3F6B1B}">
      <dgm:prSet/>
      <dgm:spPr/>
      <dgm:t>
        <a:bodyPr/>
        <a:lstStyle/>
        <a:p>
          <a:endParaRPr lang="en-US"/>
        </a:p>
      </dgm:t>
    </dgm:pt>
    <dgm:pt modelId="{9C7AB830-D93E-4626-8F57-7BA94B1DED65}" type="pres">
      <dgm:prSet presAssocID="{A7532719-EC9D-46EF-BE64-765673BB52E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1DE12-9F9C-4DF3-AB64-147A987E9881}" type="pres">
      <dgm:prSet presAssocID="{A7532719-EC9D-46EF-BE64-765673BB52E8}" presName="dummyMaxCanvas" presStyleCnt="0">
        <dgm:presLayoutVars/>
      </dgm:prSet>
      <dgm:spPr/>
    </dgm:pt>
    <dgm:pt modelId="{B7CF10F5-B093-4C0C-ABE7-C51DD8F444E6}" type="pres">
      <dgm:prSet presAssocID="{A7532719-EC9D-46EF-BE64-765673BB52E8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216CAD-F109-45BC-986A-101E506D6D1C}" type="pres">
      <dgm:prSet presAssocID="{A7532719-EC9D-46EF-BE64-765673BB52E8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F21E8-7021-4814-A95E-5B43AD1E3B79}" type="pres">
      <dgm:prSet presAssocID="{A7532719-EC9D-46EF-BE64-765673BB52E8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9E58-F7E2-4E40-AC88-54232D44E060}" type="pres">
      <dgm:prSet presAssocID="{A7532719-EC9D-46EF-BE64-765673BB52E8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5D2E2-9429-4E42-AAAA-29B2A7428537}" type="pres">
      <dgm:prSet presAssocID="{A7532719-EC9D-46EF-BE64-765673BB52E8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406825-AE36-4821-997C-72C230E94334}" type="pres">
      <dgm:prSet presAssocID="{A7532719-EC9D-46EF-BE64-765673BB52E8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82949E-D6C5-47EC-A4B7-81881A79634B}" type="pres">
      <dgm:prSet presAssocID="{A7532719-EC9D-46EF-BE64-765673BB52E8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DD778-125B-429B-A82A-F41BDAA8EF77}" type="pres">
      <dgm:prSet presAssocID="{A7532719-EC9D-46EF-BE64-765673BB52E8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F34E02-3489-4AFE-BE52-6093286453E9}" type="pres">
      <dgm:prSet presAssocID="{A7532719-EC9D-46EF-BE64-765673BB52E8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3F0B84-9427-460E-A924-3A4CD5747635}" type="pres">
      <dgm:prSet presAssocID="{A7532719-EC9D-46EF-BE64-765673BB52E8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2D3CC-83DF-462A-AEA4-19723C5B9DF4}" type="pres">
      <dgm:prSet presAssocID="{A7532719-EC9D-46EF-BE64-765673BB52E8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8062F0-D998-4B6B-AC68-61BD15D24D8C}" type="presOf" srcId="{A28522D9-D29E-4404-8DB3-C04171445AA5}" destId="{1422D3CC-83DF-462A-AEA4-19723C5B9DF4}" srcOrd="1" destOrd="0" presId="urn:microsoft.com/office/officeart/2005/8/layout/vProcess5"/>
    <dgm:cxn modelId="{D592B9F8-D4F2-4C0A-9925-4F4E6E714C4A}" srcId="{A7532719-EC9D-46EF-BE64-765673BB52E8}" destId="{547C879B-BD89-47DA-974B-BF8F03511315}" srcOrd="0" destOrd="0" parTransId="{13D55E8A-3BA0-4851-9A41-183481721714}" sibTransId="{B13F40A7-6F8A-4359-BAA9-CF8E5C37BEA9}"/>
    <dgm:cxn modelId="{7BFDD846-5F69-48F5-9814-6AF2B947492E}" type="presOf" srcId="{3AF7CB96-213C-4DD9-9D57-A92CD8350B17}" destId="{23216CAD-F109-45BC-986A-101E506D6D1C}" srcOrd="0" destOrd="0" presId="urn:microsoft.com/office/officeart/2005/8/layout/vProcess5"/>
    <dgm:cxn modelId="{21688324-E5B7-46AD-8588-60CDFD76FE31}" type="presOf" srcId="{547C879B-BD89-47DA-974B-BF8F03511315}" destId="{B7CF10F5-B093-4C0C-ABE7-C51DD8F444E6}" srcOrd="0" destOrd="0" presId="urn:microsoft.com/office/officeart/2005/8/layout/vProcess5"/>
    <dgm:cxn modelId="{D4BF6A7E-9639-4F28-9AD3-6CD98EE28920}" type="presOf" srcId="{B13F40A7-6F8A-4359-BAA9-CF8E5C37BEA9}" destId="{5FA5D2E2-9429-4E42-AAAA-29B2A7428537}" srcOrd="0" destOrd="0" presId="urn:microsoft.com/office/officeart/2005/8/layout/vProcess5"/>
    <dgm:cxn modelId="{CD787AD7-5328-41A9-A815-F7E021F15944}" type="presOf" srcId="{56479D57-7864-4D00-9136-A23F7D891DF2}" destId="{331F21E8-7021-4814-A95E-5B43AD1E3B79}" srcOrd="0" destOrd="0" presId="urn:microsoft.com/office/officeart/2005/8/layout/vProcess5"/>
    <dgm:cxn modelId="{D2C858FE-67F5-4B15-9280-7DA866BCB7A5}" type="presOf" srcId="{3AF7CB96-213C-4DD9-9D57-A92CD8350B17}" destId="{D1F34E02-3489-4AFE-BE52-6093286453E9}" srcOrd="1" destOrd="0" presId="urn:microsoft.com/office/officeart/2005/8/layout/vProcess5"/>
    <dgm:cxn modelId="{2E24DBF9-3FE5-4C93-A5C6-DD257EFE08F9}" type="presOf" srcId="{56479D57-7864-4D00-9136-A23F7D891DF2}" destId="{C13F0B84-9427-460E-A924-3A4CD5747635}" srcOrd="1" destOrd="0" presId="urn:microsoft.com/office/officeart/2005/8/layout/vProcess5"/>
    <dgm:cxn modelId="{20391733-3233-4F9B-8211-5073A01C64CD}" type="presOf" srcId="{547C879B-BD89-47DA-974B-BF8F03511315}" destId="{1B6DD778-125B-429B-A82A-F41BDAA8EF77}" srcOrd="1" destOrd="0" presId="urn:microsoft.com/office/officeart/2005/8/layout/vProcess5"/>
    <dgm:cxn modelId="{F3C322B2-FD31-4548-B74A-581249E82418}" type="presOf" srcId="{06D98CB0-8A81-40D2-BBBF-DD3886406BD5}" destId="{44406825-AE36-4821-997C-72C230E94334}" srcOrd="0" destOrd="0" presId="urn:microsoft.com/office/officeart/2005/8/layout/vProcess5"/>
    <dgm:cxn modelId="{24A1E276-717C-4BF7-ACCB-624597795E68}" type="presOf" srcId="{A28522D9-D29E-4404-8DB3-C04171445AA5}" destId="{442A9E58-F7E2-4E40-AC88-54232D44E060}" srcOrd="0" destOrd="0" presId="urn:microsoft.com/office/officeart/2005/8/layout/vProcess5"/>
    <dgm:cxn modelId="{2CCE0249-E9CA-4BE2-9E2C-9A28D5EA90B3}" srcId="{A7532719-EC9D-46EF-BE64-765673BB52E8}" destId="{56479D57-7864-4D00-9136-A23F7D891DF2}" srcOrd="2" destOrd="0" parTransId="{2960610A-232F-417D-8BEC-CB2837ABD618}" sibTransId="{73F65232-322B-40CD-BBDF-7273336DAF9F}"/>
    <dgm:cxn modelId="{6C499022-15C1-4ED8-959C-766604EFD036}" srcId="{A7532719-EC9D-46EF-BE64-765673BB52E8}" destId="{3AF7CB96-213C-4DD9-9D57-A92CD8350B17}" srcOrd="1" destOrd="0" parTransId="{5E464D2D-F10F-4F8E-A15D-459FDFFC4BB2}" sibTransId="{06D98CB0-8A81-40D2-BBBF-DD3886406BD5}"/>
    <dgm:cxn modelId="{A4D49EAA-186B-4671-8E6E-BCFB2F3F6B1B}" srcId="{A7532719-EC9D-46EF-BE64-765673BB52E8}" destId="{A28522D9-D29E-4404-8DB3-C04171445AA5}" srcOrd="3" destOrd="0" parTransId="{6E3CA8DE-8CCA-4869-AE79-A0E1F7D4F6B6}" sibTransId="{116B9D47-9488-4AB4-A17C-EDE91C0EDEE5}"/>
    <dgm:cxn modelId="{A029FC98-B0E5-4EFE-AD45-8A97AF609DB4}" type="presOf" srcId="{A7532719-EC9D-46EF-BE64-765673BB52E8}" destId="{9C7AB830-D93E-4626-8F57-7BA94B1DED65}" srcOrd="0" destOrd="0" presId="urn:microsoft.com/office/officeart/2005/8/layout/vProcess5"/>
    <dgm:cxn modelId="{C2F229BD-EFCF-4664-8088-73CB3CD4400B}" type="presOf" srcId="{73F65232-322B-40CD-BBDF-7273336DAF9F}" destId="{7782949E-D6C5-47EC-A4B7-81881A79634B}" srcOrd="0" destOrd="0" presId="urn:microsoft.com/office/officeart/2005/8/layout/vProcess5"/>
    <dgm:cxn modelId="{32C797B4-C200-42CB-9174-E89764D9642D}" type="presParOf" srcId="{9C7AB830-D93E-4626-8F57-7BA94B1DED65}" destId="{6D21DE12-9F9C-4DF3-AB64-147A987E9881}" srcOrd="0" destOrd="0" presId="urn:microsoft.com/office/officeart/2005/8/layout/vProcess5"/>
    <dgm:cxn modelId="{1CEA1D81-1F27-4124-9BB1-5135D2169A8A}" type="presParOf" srcId="{9C7AB830-D93E-4626-8F57-7BA94B1DED65}" destId="{B7CF10F5-B093-4C0C-ABE7-C51DD8F444E6}" srcOrd="1" destOrd="0" presId="urn:microsoft.com/office/officeart/2005/8/layout/vProcess5"/>
    <dgm:cxn modelId="{217EB4DF-DD63-4779-960B-E1A3855AF6A8}" type="presParOf" srcId="{9C7AB830-D93E-4626-8F57-7BA94B1DED65}" destId="{23216CAD-F109-45BC-986A-101E506D6D1C}" srcOrd="2" destOrd="0" presId="urn:microsoft.com/office/officeart/2005/8/layout/vProcess5"/>
    <dgm:cxn modelId="{D14A3300-2AEA-4414-9D2D-908A738B3917}" type="presParOf" srcId="{9C7AB830-D93E-4626-8F57-7BA94B1DED65}" destId="{331F21E8-7021-4814-A95E-5B43AD1E3B79}" srcOrd="3" destOrd="0" presId="urn:microsoft.com/office/officeart/2005/8/layout/vProcess5"/>
    <dgm:cxn modelId="{B5319105-997B-4BD2-BD78-9FAA7A2AE009}" type="presParOf" srcId="{9C7AB830-D93E-4626-8F57-7BA94B1DED65}" destId="{442A9E58-F7E2-4E40-AC88-54232D44E060}" srcOrd="4" destOrd="0" presId="urn:microsoft.com/office/officeart/2005/8/layout/vProcess5"/>
    <dgm:cxn modelId="{2F9DCAAE-4694-48C8-A62A-58C5425BD42F}" type="presParOf" srcId="{9C7AB830-D93E-4626-8F57-7BA94B1DED65}" destId="{5FA5D2E2-9429-4E42-AAAA-29B2A7428537}" srcOrd="5" destOrd="0" presId="urn:microsoft.com/office/officeart/2005/8/layout/vProcess5"/>
    <dgm:cxn modelId="{85D9DF6E-16F1-49D5-9BF0-1B5043561ED1}" type="presParOf" srcId="{9C7AB830-D93E-4626-8F57-7BA94B1DED65}" destId="{44406825-AE36-4821-997C-72C230E94334}" srcOrd="6" destOrd="0" presId="urn:microsoft.com/office/officeart/2005/8/layout/vProcess5"/>
    <dgm:cxn modelId="{3EFA3C18-CA87-4FA8-AC1F-49267920F250}" type="presParOf" srcId="{9C7AB830-D93E-4626-8F57-7BA94B1DED65}" destId="{7782949E-D6C5-47EC-A4B7-81881A79634B}" srcOrd="7" destOrd="0" presId="urn:microsoft.com/office/officeart/2005/8/layout/vProcess5"/>
    <dgm:cxn modelId="{AABB43BE-F5BE-446B-A095-D41F1E1CCC20}" type="presParOf" srcId="{9C7AB830-D93E-4626-8F57-7BA94B1DED65}" destId="{1B6DD778-125B-429B-A82A-F41BDAA8EF77}" srcOrd="8" destOrd="0" presId="urn:microsoft.com/office/officeart/2005/8/layout/vProcess5"/>
    <dgm:cxn modelId="{805FA5C3-382F-42DF-A205-69551C3C0C34}" type="presParOf" srcId="{9C7AB830-D93E-4626-8F57-7BA94B1DED65}" destId="{D1F34E02-3489-4AFE-BE52-6093286453E9}" srcOrd="9" destOrd="0" presId="urn:microsoft.com/office/officeart/2005/8/layout/vProcess5"/>
    <dgm:cxn modelId="{C531EBB4-15C2-4616-8E9C-0173C7AAD7C2}" type="presParOf" srcId="{9C7AB830-D93E-4626-8F57-7BA94B1DED65}" destId="{C13F0B84-9427-460E-A924-3A4CD5747635}" srcOrd="10" destOrd="0" presId="urn:microsoft.com/office/officeart/2005/8/layout/vProcess5"/>
    <dgm:cxn modelId="{DE05A792-E4D8-4E19-B018-B6884477534C}" type="presParOf" srcId="{9C7AB830-D93E-4626-8F57-7BA94B1DED65}" destId="{1422D3CC-83DF-462A-AEA4-19723C5B9DF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D20C1F-A142-4436-9D2B-83EAD07EEE3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2D9197-386D-4C30-BEAD-F8B0ADF46CC7}">
      <dgm:prSet phldrT="[Text]"/>
      <dgm:spPr/>
      <dgm:t>
        <a:bodyPr/>
        <a:lstStyle/>
        <a:p>
          <a:r>
            <a:rPr lang="en-US" dirty="0" smtClean="0"/>
            <a:t>Only bits set in the mask will be matched against the filter	</a:t>
          </a:r>
          <a:endParaRPr lang="en-US" dirty="0"/>
        </a:p>
      </dgm:t>
    </dgm:pt>
    <dgm:pt modelId="{4873D902-5B55-489B-AE60-584EAB128875}" type="parTrans" cxnId="{33D6BEA1-D047-407E-B5BB-2E3783CC8413}">
      <dgm:prSet/>
      <dgm:spPr/>
      <dgm:t>
        <a:bodyPr/>
        <a:lstStyle/>
        <a:p>
          <a:endParaRPr lang="en-US"/>
        </a:p>
      </dgm:t>
    </dgm:pt>
    <dgm:pt modelId="{0AF36762-B590-4E0E-BDAE-2E0D5E220480}" type="sibTrans" cxnId="{33D6BEA1-D047-407E-B5BB-2E3783CC8413}">
      <dgm:prSet/>
      <dgm:spPr/>
      <dgm:t>
        <a:bodyPr/>
        <a:lstStyle/>
        <a:p>
          <a:endParaRPr lang="en-US"/>
        </a:p>
      </dgm:t>
    </dgm:pt>
    <dgm:pt modelId="{E16DC082-C396-432A-BB60-43CE868D57B6}">
      <dgm:prSet phldrT="[Text]"/>
      <dgm:spPr/>
      <dgm:t>
        <a:bodyPr/>
        <a:lstStyle/>
        <a:p>
          <a:r>
            <a:rPr lang="en-US" dirty="0" smtClean="0"/>
            <a:t>Filter</a:t>
          </a:r>
          <a:endParaRPr lang="en-US" dirty="0"/>
        </a:p>
      </dgm:t>
    </dgm:pt>
    <dgm:pt modelId="{19868CCA-65C5-41EB-BBC2-CFD4A4C206C2}" type="parTrans" cxnId="{35EDAD2C-54B2-4527-89C4-EC9A5E3203FC}">
      <dgm:prSet/>
      <dgm:spPr/>
      <dgm:t>
        <a:bodyPr/>
        <a:lstStyle/>
        <a:p>
          <a:endParaRPr lang="en-US"/>
        </a:p>
      </dgm:t>
    </dgm:pt>
    <dgm:pt modelId="{65D9FD28-6AB0-4701-A732-D55874D009A0}" type="sibTrans" cxnId="{35EDAD2C-54B2-4527-89C4-EC9A5E3203FC}">
      <dgm:prSet/>
      <dgm:spPr/>
      <dgm:t>
        <a:bodyPr/>
        <a:lstStyle/>
        <a:p>
          <a:endParaRPr lang="en-US"/>
        </a:p>
      </dgm:t>
    </dgm:pt>
    <dgm:pt modelId="{4E818E7C-3BBC-4E5E-AAC6-FD308D8BEA78}">
      <dgm:prSet phldrT="[Text]"/>
      <dgm:spPr/>
      <dgm:t>
        <a:bodyPr/>
        <a:lstStyle/>
        <a:p>
          <a:r>
            <a:rPr lang="en-US" dirty="0" err="1" smtClean="0"/>
            <a:t>ANDed</a:t>
          </a:r>
          <a:r>
            <a:rPr lang="en-US" dirty="0" smtClean="0"/>
            <a:t> against the masked Frame ID of incoming frame</a:t>
          </a:r>
          <a:endParaRPr lang="en-US" dirty="0"/>
        </a:p>
      </dgm:t>
    </dgm:pt>
    <dgm:pt modelId="{AD26832F-5643-4E89-B591-FA798F98E270}" type="parTrans" cxnId="{0DBFEE1F-5C60-477A-95DA-C187354EF966}">
      <dgm:prSet/>
      <dgm:spPr/>
      <dgm:t>
        <a:bodyPr/>
        <a:lstStyle/>
        <a:p>
          <a:endParaRPr lang="en-US"/>
        </a:p>
      </dgm:t>
    </dgm:pt>
    <dgm:pt modelId="{1B60D684-CA9B-4734-B9B4-505442EFB167}" type="sibTrans" cxnId="{0DBFEE1F-5C60-477A-95DA-C187354EF966}">
      <dgm:prSet/>
      <dgm:spPr/>
      <dgm:t>
        <a:bodyPr/>
        <a:lstStyle/>
        <a:p>
          <a:endParaRPr lang="en-US"/>
        </a:p>
      </dgm:t>
    </dgm:pt>
    <dgm:pt modelId="{9BD78A3A-D7B5-413E-AC0F-E619EA02BE73}">
      <dgm:prSet phldrT="[Text]"/>
      <dgm:spPr/>
      <dgm:t>
        <a:bodyPr/>
        <a:lstStyle/>
        <a:p>
          <a:r>
            <a:rPr lang="en-US" dirty="0" smtClean="0"/>
            <a:t>Frame IDs passing filter are intercepted</a:t>
          </a:r>
          <a:endParaRPr lang="en-US" dirty="0"/>
        </a:p>
      </dgm:t>
    </dgm:pt>
    <dgm:pt modelId="{2E34F36D-3D4B-4C3A-9898-97AA77951BC3}" type="parTrans" cxnId="{78F5B245-7B2E-465D-9D1A-7AAE47FE832F}">
      <dgm:prSet/>
      <dgm:spPr/>
      <dgm:t>
        <a:bodyPr/>
        <a:lstStyle/>
        <a:p>
          <a:endParaRPr lang="en-US"/>
        </a:p>
      </dgm:t>
    </dgm:pt>
    <dgm:pt modelId="{D0D6A9AB-7231-40BC-8EDE-EF86FE26563D}" type="sibTrans" cxnId="{78F5B245-7B2E-465D-9D1A-7AAE47FE832F}">
      <dgm:prSet/>
      <dgm:spPr/>
      <dgm:t>
        <a:bodyPr/>
        <a:lstStyle/>
        <a:p>
          <a:endParaRPr lang="en-US"/>
        </a:p>
      </dgm:t>
    </dgm:pt>
    <dgm:pt modelId="{B11D3ADD-3036-4443-AB1C-0F196B6C196D}">
      <dgm:prSet phldrT="[Text]"/>
      <dgm:spPr/>
      <dgm:t>
        <a:bodyPr/>
        <a:lstStyle/>
        <a:p>
          <a:r>
            <a:rPr lang="en-US" dirty="0" smtClean="0"/>
            <a:t>Frame ID of an incoming frame is masked against rule mask</a:t>
          </a:r>
          <a:endParaRPr lang="en-US" dirty="0"/>
        </a:p>
      </dgm:t>
    </dgm:pt>
    <dgm:pt modelId="{D08049A4-2A2E-4FD2-86E4-973AB69E3566}">
      <dgm:prSet phldrT="[Text]"/>
      <dgm:spPr/>
      <dgm:t>
        <a:bodyPr/>
        <a:lstStyle/>
        <a:p>
          <a:r>
            <a:rPr lang="en-US" dirty="0" smtClean="0"/>
            <a:t>Mask</a:t>
          </a:r>
          <a:endParaRPr lang="en-US" dirty="0"/>
        </a:p>
      </dgm:t>
    </dgm:pt>
    <dgm:pt modelId="{4FEFF4D7-4A4D-46CE-AC35-812E59F0ECD8}" type="sibTrans" cxnId="{2554F636-E200-45C6-A65F-2F3CD43CF450}">
      <dgm:prSet/>
      <dgm:spPr/>
      <dgm:t>
        <a:bodyPr/>
        <a:lstStyle/>
        <a:p>
          <a:endParaRPr lang="en-US"/>
        </a:p>
      </dgm:t>
    </dgm:pt>
    <dgm:pt modelId="{51342AA2-293B-489A-A894-926754A9F733}" type="parTrans" cxnId="{2554F636-E200-45C6-A65F-2F3CD43CF450}">
      <dgm:prSet/>
      <dgm:spPr/>
      <dgm:t>
        <a:bodyPr/>
        <a:lstStyle/>
        <a:p>
          <a:endParaRPr lang="en-US"/>
        </a:p>
      </dgm:t>
    </dgm:pt>
    <dgm:pt modelId="{972A6276-662A-4E80-ACC3-D8C0459F44BB}" type="sibTrans" cxnId="{303DD4C6-1C17-487A-B630-C3A744AD4964}">
      <dgm:prSet/>
      <dgm:spPr/>
      <dgm:t>
        <a:bodyPr/>
        <a:lstStyle/>
        <a:p>
          <a:endParaRPr lang="en-US"/>
        </a:p>
      </dgm:t>
    </dgm:pt>
    <dgm:pt modelId="{2CC20759-F2D5-4583-A315-9CE0BBFC802A}" type="parTrans" cxnId="{303DD4C6-1C17-487A-B630-C3A744AD4964}">
      <dgm:prSet/>
      <dgm:spPr/>
      <dgm:t>
        <a:bodyPr/>
        <a:lstStyle/>
        <a:p>
          <a:endParaRPr lang="en-US"/>
        </a:p>
      </dgm:t>
    </dgm:pt>
    <dgm:pt modelId="{21974731-3493-4C37-871D-1959418504A6}" type="pres">
      <dgm:prSet presAssocID="{EDD20C1F-A142-4436-9D2B-83EAD07EEE3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9AB899-4C96-45DC-8074-E38DDB8BC44B}" type="pres">
      <dgm:prSet presAssocID="{D08049A4-2A2E-4FD2-86E4-973AB69E3566}" presName="composite" presStyleCnt="0"/>
      <dgm:spPr/>
    </dgm:pt>
    <dgm:pt modelId="{D56CC214-6ADB-48D9-B67E-41FEBBC3F9BA}" type="pres">
      <dgm:prSet presAssocID="{D08049A4-2A2E-4FD2-86E4-973AB69E3566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C10B8-6483-4159-92E3-549D94DD3FCB}" type="pres">
      <dgm:prSet presAssocID="{D08049A4-2A2E-4FD2-86E4-973AB69E3566}" presName="descendantText" presStyleLbl="alignAcc1" presStyleIdx="0" presStyleCnt="2" custLinFactNeighborX="71" custLinFactNeighborY="-29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FFE989-F558-4CD2-9B6C-22465C877AE4}" type="pres">
      <dgm:prSet presAssocID="{4FEFF4D7-4A4D-46CE-AC35-812E59F0ECD8}" presName="sp" presStyleCnt="0"/>
      <dgm:spPr/>
    </dgm:pt>
    <dgm:pt modelId="{DB034E72-3F14-406A-8B62-113383C29C26}" type="pres">
      <dgm:prSet presAssocID="{E16DC082-C396-432A-BB60-43CE868D57B6}" presName="composite" presStyleCnt="0"/>
      <dgm:spPr/>
    </dgm:pt>
    <dgm:pt modelId="{4A1E9A1B-A269-4CDD-A924-370D84B18AA6}" type="pres">
      <dgm:prSet presAssocID="{E16DC082-C396-432A-BB60-43CE868D57B6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EB0AD0-3ED9-44F7-93F0-CB6E86B17648}" type="pres">
      <dgm:prSet presAssocID="{E16DC082-C396-432A-BB60-43CE868D57B6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D975AC-12BA-4C4C-9213-37DED0DD81A0}" type="presOf" srcId="{4E818E7C-3BBC-4E5E-AAC6-FD308D8BEA78}" destId="{42EB0AD0-3ED9-44F7-93F0-CB6E86B17648}" srcOrd="0" destOrd="0" presId="urn:microsoft.com/office/officeart/2005/8/layout/chevron2"/>
    <dgm:cxn modelId="{8A8B187B-F4A1-495D-B498-4C5774BBC670}" type="presOf" srcId="{9BD78A3A-D7B5-413E-AC0F-E619EA02BE73}" destId="{42EB0AD0-3ED9-44F7-93F0-CB6E86B17648}" srcOrd="0" destOrd="1" presId="urn:microsoft.com/office/officeart/2005/8/layout/chevron2"/>
    <dgm:cxn modelId="{EA0757FD-6923-4540-A393-0BCD57019D17}" type="presOf" srcId="{D08049A4-2A2E-4FD2-86E4-973AB69E3566}" destId="{D56CC214-6ADB-48D9-B67E-41FEBBC3F9BA}" srcOrd="0" destOrd="0" presId="urn:microsoft.com/office/officeart/2005/8/layout/chevron2"/>
    <dgm:cxn modelId="{3BF5D12B-48B0-4307-A89E-85CD0BA8AB03}" type="presOf" srcId="{EDD20C1F-A142-4436-9D2B-83EAD07EEE3D}" destId="{21974731-3493-4C37-871D-1959418504A6}" srcOrd="0" destOrd="0" presId="urn:microsoft.com/office/officeart/2005/8/layout/chevron2"/>
    <dgm:cxn modelId="{4B09EF20-9D27-403C-A463-F7E3002FAFD9}" type="presOf" srcId="{EC2D9197-386D-4C30-BEAD-F8B0ADF46CC7}" destId="{016C10B8-6483-4159-92E3-549D94DD3FCB}" srcOrd="0" destOrd="1" presId="urn:microsoft.com/office/officeart/2005/8/layout/chevron2"/>
    <dgm:cxn modelId="{2554F636-E200-45C6-A65F-2F3CD43CF450}" srcId="{EDD20C1F-A142-4436-9D2B-83EAD07EEE3D}" destId="{D08049A4-2A2E-4FD2-86E4-973AB69E3566}" srcOrd="0" destOrd="0" parTransId="{51342AA2-293B-489A-A894-926754A9F733}" sibTransId="{4FEFF4D7-4A4D-46CE-AC35-812E59F0ECD8}"/>
    <dgm:cxn modelId="{33D6BEA1-D047-407E-B5BB-2E3783CC8413}" srcId="{D08049A4-2A2E-4FD2-86E4-973AB69E3566}" destId="{EC2D9197-386D-4C30-BEAD-F8B0ADF46CC7}" srcOrd="1" destOrd="0" parTransId="{4873D902-5B55-489B-AE60-584EAB128875}" sibTransId="{0AF36762-B590-4E0E-BDAE-2E0D5E220480}"/>
    <dgm:cxn modelId="{35EDAD2C-54B2-4527-89C4-EC9A5E3203FC}" srcId="{EDD20C1F-A142-4436-9D2B-83EAD07EEE3D}" destId="{E16DC082-C396-432A-BB60-43CE868D57B6}" srcOrd="1" destOrd="0" parTransId="{19868CCA-65C5-41EB-BBC2-CFD4A4C206C2}" sibTransId="{65D9FD28-6AB0-4701-A732-D55874D009A0}"/>
    <dgm:cxn modelId="{CE70B009-16BA-4E1D-AE04-3EA688510A4D}" type="presOf" srcId="{E16DC082-C396-432A-BB60-43CE868D57B6}" destId="{4A1E9A1B-A269-4CDD-A924-370D84B18AA6}" srcOrd="0" destOrd="0" presId="urn:microsoft.com/office/officeart/2005/8/layout/chevron2"/>
    <dgm:cxn modelId="{78F5B245-7B2E-465D-9D1A-7AAE47FE832F}" srcId="{E16DC082-C396-432A-BB60-43CE868D57B6}" destId="{9BD78A3A-D7B5-413E-AC0F-E619EA02BE73}" srcOrd="1" destOrd="0" parTransId="{2E34F36D-3D4B-4C3A-9898-97AA77951BC3}" sibTransId="{D0D6A9AB-7231-40BC-8EDE-EF86FE26563D}"/>
    <dgm:cxn modelId="{0DBFEE1F-5C60-477A-95DA-C187354EF966}" srcId="{E16DC082-C396-432A-BB60-43CE868D57B6}" destId="{4E818E7C-3BBC-4E5E-AAC6-FD308D8BEA78}" srcOrd="0" destOrd="0" parTransId="{AD26832F-5643-4E89-B591-FA798F98E270}" sibTransId="{1B60D684-CA9B-4734-B9B4-505442EFB167}"/>
    <dgm:cxn modelId="{80AF126A-C6F4-446E-AB17-2E31D71ADA24}" type="presOf" srcId="{B11D3ADD-3036-4443-AB1C-0F196B6C196D}" destId="{016C10B8-6483-4159-92E3-549D94DD3FCB}" srcOrd="0" destOrd="0" presId="urn:microsoft.com/office/officeart/2005/8/layout/chevron2"/>
    <dgm:cxn modelId="{303DD4C6-1C17-487A-B630-C3A744AD4964}" srcId="{D08049A4-2A2E-4FD2-86E4-973AB69E3566}" destId="{B11D3ADD-3036-4443-AB1C-0F196B6C196D}" srcOrd="0" destOrd="0" parTransId="{2CC20759-F2D5-4583-A315-9CE0BBFC802A}" sibTransId="{972A6276-662A-4E80-ACC3-D8C0459F44BB}"/>
    <dgm:cxn modelId="{90B86821-6A2B-43FE-BE5A-3CE03A63B5FC}" type="presParOf" srcId="{21974731-3493-4C37-871D-1959418504A6}" destId="{BD9AB899-4C96-45DC-8074-E38DDB8BC44B}" srcOrd="0" destOrd="0" presId="urn:microsoft.com/office/officeart/2005/8/layout/chevron2"/>
    <dgm:cxn modelId="{E600BA70-FB8A-418E-BD59-A6C1597AC4EC}" type="presParOf" srcId="{BD9AB899-4C96-45DC-8074-E38DDB8BC44B}" destId="{D56CC214-6ADB-48D9-B67E-41FEBBC3F9BA}" srcOrd="0" destOrd="0" presId="urn:microsoft.com/office/officeart/2005/8/layout/chevron2"/>
    <dgm:cxn modelId="{261495BC-06B7-4B1C-8DD1-A4024261B225}" type="presParOf" srcId="{BD9AB899-4C96-45DC-8074-E38DDB8BC44B}" destId="{016C10B8-6483-4159-92E3-549D94DD3FCB}" srcOrd="1" destOrd="0" presId="urn:microsoft.com/office/officeart/2005/8/layout/chevron2"/>
    <dgm:cxn modelId="{623A2348-D266-40D8-B94F-1174BCDE525C}" type="presParOf" srcId="{21974731-3493-4C37-871D-1959418504A6}" destId="{A3FFE989-F558-4CD2-9B6C-22465C877AE4}" srcOrd="1" destOrd="0" presId="urn:microsoft.com/office/officeart/2005/8/layout/chevron2"/>
    <dgm:cxn modelId="{C6E1C0B4-DC73-45E1-9701-CF433889D263}" type="presParOf" srcId="{21974731-3493-4C37-871D-1959418504A6}" destId="{DB034E72-3F14-406A-8B62-113383C29C26}" srcOrd="2" destOrd="0" presId="urn:microsoft.com/office/officeart/2005/8/layout/chevron2"/>
    <dgm:cxn modelId="{0215CBF5-68D4-46F0-B7DD-F9CC380FBE05}" type="presParOf" srcId="{DB034E72-3F14-406A-8B62-113383C29C26}" destId="{4A1E9A1B-A269-4CDD-A924-370D84B18AA6}" srcOrd="0" destOrd="0" presId="urn:microsoft.com/office/officeart/2005/8/layout/chevron2"/>
    <dgm:cxn modelId="{EDAA795D-63AA-4728-A4F7-4169B4929D3D}" type="presParOf" srcId="{DB034E72-3F14-406A-8B62-113383C29C26}" destId="{42EB0AD0-3ED9-44F7-93F0-CB6E86B1764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D20C1F-A142-4436-9D2B-83EAD07EEE3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D78A3A-D7B5-413E-AC0F-E619EA02BE73}">
      <dgm:prSet phldrT="[Text]" custT="1"/>
      <dgm:spPr/>
      <dgm:t>
        <a:bodyPr/>
        <a:lstStyle/>
        <a:p>
          <a:r>
            <a:rPr lang="en-US" sz="1050" dirty="0" smtClean="0"/>
            <a:t>ID </a:t>
          </a:r>
          <a:r>
            <a:rPr lang="en-US" sz="1050" dirty="0" err="1" smtClean="0"/>
            <a:t>XForm</a:t>
          </a:r>
          <a:endParaRPr lang="en-US" sz="1050" dirty="0"/>
        </a:p>
      </dgm:t>
    </dgm:pt>
    <dgm:pt modelId="{2E34F36D-3D4B-4C3A-9898-97AA77951BC3}" type="parTrans" cxnId="{78F5B245-7B2E-465D-9D1A-7AAE47FE832F}">
      <dgm:prSet/>
      <dgm:spPr/>
      <dgm:t>
        <a:bodyPr/>
        <a:lstStyle/>
        <a:p>
          <a:endParaRPr lang="en-US"/>
        </a:p>
      </dgm:t>
    </dgm:pt>
    <dgm:pt modelId="{D0D6A9AB-7231-40BC-8EDE-EF86FE26563D}" type="sibTrans" cxnId="{78F5B245-7B2E-465D-9D1A-7AAE47FE832F}">
      <dgm:prSet/>
      <dgm:spPr/>
      <dgm:t>
        <a:bodyPr/>
        <a:lstStyle/>
        <a:p>
          <a:endParaRPr lang="en-US"/>
        </a:p>
      </dgm:t>
    </dgm:pt>
    <dgm:pt modelId="{4F89B4A6-7704-4871-8500-448205AEEC6F}">
      <dgm:prSet phldrT="[Text]"/>
      <dgm:spPr/>
      <dgm:t>
        <a:bodyPr/>
        <a:lstStyle/>
        <a:p>
          <a:r>
            <a:rPr lang="en-US" dirty="0" smtClean="0"/>
            <a:t>Determines transformation applied to outbound Frame ID (SET, AND, OR, XOR, INV)</a:t>
          </a:r>
          <a:endParaRPr lang="en-US" dirty="0"/>
        </a:p>
      </dgm:t>
    </dgm:pt>
    <dgm:pt modelId="{2E5054B3-D57F-472E-A062-3D3FB97BDE24}" type="parTrans" cxnId="{3ABCDE0F-2133-4701-A08A-681CF8569740}">
      <dgm:prSet/>
      <dgm:spPr/>
      <dgm:t>
        <a:bodyPr/>
        <a:lstStyle/>
        <a:p>
          <a:endParaRPr lang="en-US"/>
        </a:p>
      </dgm:t>
    </dgm:pt>
    <dgm:pt modelId="{B70BC3C7-D4C7-4ABC-BB92-5F824E1F7816}" type="sibTrans" cxnId="{3ABCDE0F-2133-4701-A08A-681CF8569740}">
      <dgm:prSet/>
      <dgm:spPr/>
      <dgm:t>
        <a:bodyPr/>
        <a:lstStyle/>
        <a:p>
          <a:endParaRPr lang="en-US"/>
        </a:p>
      </dgm:t>
    </dgm:pt>
    <dgm:pt modelId="{A825AADE-E42D-416F-BCC2-EA1FBDAA5054}">
      <dgm:prSet phldrT="[Text]" custT="1"/>
      <dgm:spPr/>
      <dgm:t>
        <a:bodyPr/>
        <a:lstStyle/>
        <a:p>
          <a:r>
            <a:rPr lang="en-US" sz="1050" dirty="0" smtClean="0"/>
            <a:t>ID Operand</a:t>
          </a:r>
          <a:endParaRPr lang="en-US" sz="1050" dirty="0"/>
        </a:p>
      </dgm:t>
    </dgm:pt>
    <dgm:pt modelId="{DF910D82-4190-446D-A17C-D142CB18A4B4}" type="parTrans" cxnId="{32149FE7-054B-4F8E-B329-1BC78C127BC8}">
      <dgm:prSet/>
      <dgm:spPr/>
      <dgm:t>
        <a:bodyPr/>
        <a:lstStyle/>
        <a:p>
          <a:endParaRPr lang="en-US"/>
        </a:p>
      </dgm:t>
    </dgm:pt>
    <dgm:pt modelId="{53021696-BE6E-42D3-954D-334688AEB105}" type="sibTrans" cxnId="{32149FE7-054B-4F8E-B329-1BC78C127BC8}">
      <dgm:prSet/>
      <dgm:spPr/>
      <dgm:t>
        <a:bodyPr/>
        <a:lstStyle/>
        <a:p>
          <a:endParaRPr lang="en-US"/>
        </a:p>
      </dgm:t>
    </dgm:pt>
    <dgm:pt modelId="{D7A98169-C8A3-4204-89F3-0C4CF4E24943}">
      <dgm:prSet phldrT="[Text]"/>
      <dgm:spPr/>
      <dgm:t>
        <a:bodyPr/>
        <a:lstStyle/>
        <a:p>
          <a:r>
            <a:rPr lang="en-US" dirty="0" smtClean="0"/>
            <a:t>Transformation operand applied to outbound Frame ID</a:t>
          </a:r>
          <a:endParaRPr lang="en-US" dirty="0"/>
        </a:p>
      </dgm:t>
    </dgm:pt>
    <dgm:pt modelId="{DB47A3F9-01EC-4247-9811-6C0CE9672710}" type="parTrans" cxnId="{0EBA8BB4-9104-4150-99B6-413FBA7A21A5}">
      <dgm:prSet/>
      <dgm:spPr/>
      <dgm:t>
        <a:bodyPr/>
        <a:lstStyle/>
        <a:p>
          <a:endParaRPr lang="en-US"/>
        </a:p>
      </dgm:t>
    </dgm:pt>
    <dgm:pt modelId="{34B52C23-FF8C-4B29-AEE2-CCBCBAEC82F5}" type="sibTrans" cxnId="{0EBA8BB4-9104-4150-99B6-413FBA7A21A5}">
      <dgm:prSet/>
      <dgm:spPr/>
      <dgm:t>
        <a:bodyPr/>
        <a:lstStyle/>
        <a:p>
          <a:endParaRPr lang="en-US"/>
        </a:p>
      </dgm:t>
    </dgm:pt>
    <dgm:pt modelId="{EFA50D43-42BF-4023-BDA8-91C0A6173F39}">
      <dgm:prSet phldrT="[Text]" custT="1"/>
      <dgm:spPr/>
      <dgm:t>
        <a:bodyPr/>
        <a:lstStyle/>
        <a:p>
          <a:r>
            <a:rPr lang="en-US" sz="1050" dirty="0" smtClean="0"/>
            <a:t>Data Operand</a:t>
          </a:r>
          <a:endParaRPr lang="en-US" sz="1050" dirty="0"/>
        </a:p>
      </dgm:t>
    </dgm:pt>
    <dgm:pt modelId="{DA4EF267-531C-4058-B8CC-AF679CEC812C}" type="parTrans" cxnId="{05AD7615-08F0-4D13-B295-2EAB724B326A}">
      <dgm:prSet/>
      <dgm:spPr/>
      <dgm:t>
        <a:bodyPr/>
        <a:lstStyle/>
        <a:p>
          <a:endParaRPr lang="en-US"/>
        </a:p>
      </dgm:t>
    </dgm:pt>
    <dgm:pt modelId="{28CC491B-D9D7-4815-BB90-F95F5AD1C4CB}" type="sibTrans" cxnId="{05AD7615-08F0-4D13-B295-2EAB724B326A}">
      <dgm:prSet/>
      <dgm:spPr/>
      <dgm:t>
        <a:bodyPr/>
        <a:lstStyle/>
        <a:p>
          <a:endParaRPr lang="en-US"/>
        </a:p>
      </dgm:t>
    </dgm:pt>
    <dgm:pt modelId="{2F5D8B5A-ACF4-449D-A073-44C93370B427}">
      <dgm:prSet phldrT="[Text]"/>
      <dgm:spPr/>
      <dgm:t>
        <a:bodyPr/>
        <a:lstStyle/>
        <a:p>
          <a:r>
            <a:rPr lang="en-US" dirty="0" smtClean="0"/>
            <a:t>Transformation operand applied to outbound Data</a:t>
          </a:r>
          <a:endParaRPr lang="en-US" dirty="0"/>
        </a:p>
      </dgm:t>
    </dgm:pt>
    <dgm:pt modelId="{A5D42913-57BA-499F-AA99-2C1D9CF82AA8}" type="parTrans" cxnId="{84C6092C-CA63-4C99-B155-D4DDE41D7F1A}">
      <dgm:prSet/>
      <dgm:spPr/>
      <dgm:t>
        <a:bodyPr/>
        <a:lstStyle/>
        <a:p>
          <a:endParaRPr lang="en-US"/>
        </a:p>
      </dgm:t>
    </dgm:pt>
    <dgm:pt modelId="{3F9883CD-20AD-4E8E-B567-31A4F6744E4A}" type="sibTrans" cxnId="{84C6092C-CA63-4C99-B155-D4DDE41D7F1A}">
      <dgm:prSet/>
      <dgm:spPr/>
      <dgm:t>
        <a:bodyPr/>
        <a:lstStyle/>
        <a:p>
          <a:endParaRPr lang="en-US"/>
        </a:p>
      </dgm:t>
    </dgm:pt>
    <dgm:pt modelId="{A76FCB9F-F229-4A8E-9FFE-584D1076E71B}">
      <dgm:prSet phldrT="[Text]" custT="1"/>
      <dgm:spPr/>
      <dgm:t>
        <a:bodyPr/>
        <a:lstStyle/>
        <a:p>
          <a:r>
            <a:rPr lang="en-US" sz="1050" dirty="0" smtClean="0"/>
            <a:t>Data </a:t>
          </a:r>
          <a:r>
            <a:rPr lang="en-US" sz="1050" dirty="0" err="1" smtClean="0"/>
            <a:t>XForm</a:t>
          </a:r>
          <a:endParaRPr lang="en-US" sz="1050" dirty="0"/>
        </a:p>
      </dgm:t>
    </dgm:pt>
    <dgm:pt modelId="{B84849F2-404C-4670-B8CB-262E947200C3}" type="parTrans" cxnId="{B1D0AC3B-20A7-4286-9C13-D9AA9A4C405D}">
      <dgm:prSet/>
      <dgm:spPr/>
      <dgm:t>
        <a:bodyPr/>
        <a:lstStyle/>
        <a:p>
          <a:endParaRPr lang="en-US"/>
        </a:p>
      </dgm:t>
    </dgm:pt>
    <dgm:pt modelId="{A41BE31B-2955-4FFD-BEE2-942CF95C1679}" type="sibTrans" cxnId="{B1D0AC3B-20A7-4286-9C13-D9AA9A4C405D}">
      <dgm:prSet/>
      <dgm:spPr/>
      <dgm:t>
        <a:bodyPr/>
        <a:lstStyle/>
        <a:p>
          <a:endParaRPr lang="en-US"/>
        </a:p>
      </dgm:t>
    </dgm:pt>
    <dgm:pt modelId="{CB0A303C-3CA5-4778-B045-1BAC2D267302}">
      <dgm:prSet phldrT="[Text]"/>
      <dgm:spPr/>
      <dgm:t>
        <a:bodyPr/>
        <a:lstStyle/>
        <a:p>
          <a:r>
            <a:rPr lang="en-US" dirty="0" smtClean="0"/>
            <a:t>Determines transformation applied to outbound Data (SET, AND, OR, XOR, INV)</a:t>
          </a:r>
          <a:endParaRPr lang="en-US" dirty="0"/>
        </a:p>
      </dgm:t>
    </dgm:pt>
    <dgm:pt modelId="{44588CF3-E84A-45DD-8992-6FD954B5D142}" type="parTrans" cxnId="{747EA42E-3AA4-45A6-BEFE-69B48E45FE2C}">
      <dgm:prSet/>
      <dgm:spPr/>
      <dgm:t>
        <a:bodyPr/>
        <a:lstStyle/>
        <a:p>
          <a:endParaRPr lang="en-US"/>
        </a:p>
      </dgm:t>
    </dgm:pt>
    <dgm:pt modelId="{56EC0688-CF9A-49AA-B113-D6B72694D343}" type="sibTrans" cxnId="{747EA42E-3AA4-45A6-BEFE-69B48E45FE2C}">
      <dgm:prSet/>
      <dgm:spPr/>
      <dgm:t>
        <a:bodyPr/>
        <a:lstStyle/>
        <a:p>
          <a:endParaRPr lang="en-US"/>
        </a:p>
      </dgm:t>
    </dgm:pt>
    <dgm:pt modelId="{21974731-3493-4C37-871D-1959418504A6}" type="pres">
      <dgm:prSet presAssocID="{EDD20C1F-A142-4436-9D2B-83EAD07EEE3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C2E7FE-0E4D-47F3-AE34-8DF4A023639A}" type="pres">
      <dgm:prSet presAssocID="{9BD78A3A-D7B5-413E-AC0F-E619EA02BE73}" presName="composite" presStyleCnt="0"/>
      <dgm:spPr/>
    </dgm:pt>
    <dgm:pt modelId="{701F9B1A-7131-49A0-841C-B5C58BB82D78}" type="pres">
      <dgm:prSet presAssocID="{9BD78A3A-D7B5-413E-AC0F-E619EA02BE73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CE959D-2D2F-4994-8602-E028B1D96A39}" type="pres">
      <dgm:prSet presAssocID="{9BD78A3A-D7B5-413E-AC0F-E619EA02BE73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B88E96-F690-4C16-B079-9D998FE4A3B1}" type="pres">
      <dgm:prSet presAssocID="{D0D6A9AB-7231-40BC-8EDE-EF86FE26563D}" presName="sp" presStyleCnt="0"/>
      <dgm:spPr/>
    </dgm:pt>
    <dgm:pt modelId="{82ABD903-7FEE-45D0-A6DE-A16765260EC8}" type="pres">
      <dgm:prSet presAssocID="{A76FCB9F-F229-4A8E-9FFE-584D1076E71B}" presName="composite" presStyleCnt="0"/>
      <dgm:spPr/>
    </dgm:pt>
    <dgm:pt modelId="{0109D067-9989-4355-90C7-B9FBD1FCE884}" type="pres">
      <dgm:prSet presAssocID="{A76FCB9F-F229-4A8E-9FFE-584D1076E71B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3EC9DC-E83A-44E7-B44A-247D36B436D1}" type="pres">
      <dgm:prSet presAssocID="{A76FCB9F-F229-4A8E-9FFE-584D1076E71B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DDCF31-A721-4A9A-93B1-51E508F69E95}" type="pres">
      <dgm:prSet presAssocID="{A41BE31B-2955-4FFD-BEE2-942CF95C1679}" presName="sp" presStyleCnt="0"/>
      <dgm:spPr/>
    </dgm:pt>
    <dgm:pt modelId="{3BDD4E0F-D798-4F9C-8596-233CAA87EFF4}" type="pres">
      <dgm:prSet presAssocID="{A825AADE-E42D-416F-BCC2-EA1FBDAA5054}" presName="composite" presStyleCnt="0"/>
      <dgm:spPr/>
    </dgm:pt>
    <dgm:pt modelId="{6FB534DB-F624-41A4-8E38-D0CD25A32599}" type="pres">
      <dgm:prSet presAssocID="{A825AADE-E42D-416F-BCC2-EA1FBDAA5054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CB7314-9C11-4E46-AFAA-9A242252E9D5}" type="pres">
      <dgm:prSet presAssocID="{A825AADE-E42D-416F-BCC2-EA1FBDAA5054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B86D51-326F-4A7D-844E-8BF4282963BE}" type="pres">
      <dgm:prSet presAssocID="{53021696-BE6E-42D3-954D-334688AEB105}" presName="sp" presStyleCnt="0"/>
      <dgm:spPr/>
    </dgm:pt>
    <dgm:pt modelId="{8DB82577-5F64-430B-ACB7-41859C7AD38C}" type="pres">
      <dgm:prSet presAssocID="{EFA50D43-42BF-4023-BDA8-91C0A6173F39}" presName="composite" presStyleCnt="0"/>
      <dgm:spPr/>
    </dgm:pt>
    <dgm:pt modelId="{EDB102AB-E5B5-43BC-A53D-7CDF5ED443FF}" type="pres">
      <dgm:prSet presAssocID="{EFA50D43-42BF-4023-BDA8-91C0A6173F39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C3DDA4-B20D-4C0C-BFF2-BD290D0D730C}" type="pres">
      <dgm:prSet presAssocID="{EFA50D43-42BF-4023-BDA8-91C0A6173F39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BF5A97-2CEE-4A48-96ED-A24BC29208C6}" type="presOf" srcId="{4F89B4A6-7704-4871-8500-448205AEEC6F}" destId="{D4CE959D-2D2F-4994-8602-E028B1D96A39}" srcOrd="0" destOrd="0" presId="urn:microsoft.com/office/officeart/2005/8/layout/chevron2"/>
    <dgm:cxn modelId="{05AD7615-08F0-4D13-B295-2EAB724B326A}" srcId="{EDD20C1F-A142-4436-9D2B-83EAD07EEE3D}" destId="{EFA50D43-42BF-4023-BDA8-91C0A6173F39}" srcOrd="3" destOrd="0" parTransId="{DA4EF267-531C-4058-B8CC-AF679CEC812C}" sibTransId="{28CC491B-D9D7-4815-BB90-F95F5AD1C4CB}"/>
    <dgm:cxn modelId="{F12B5D95-E6FB-41A5-AE39-3DA7854683BB}" type="presOf" srcId="{EDD20C1F-A142-4436-9D2B-83EAD07EEE3D}" destId="{21974731-3493-4C37-871D-1959418504A6}" srcOrd="0" destOrd="0" presId="urn:microsoft.com/office/officeart/2005/8/layout/chevron2"/>
    <dgm:cxn modelId="{C02E8C0E-E475-4BB8-8BBA-C013DFEA9474}" type="presOf" srcId="{2F5D8B5A-ACF4-449D-A073-44C93370B427}" destId="{EEC3DDA4-B20D-4C0C-BFF2-BD290D0D730C}" srcOrd="0" destOrd="0" presId="urn:microsoft.com/office/officeart/2005/8/layout/chevron2"/>
    <dgm:cxn modelId="{078B15F7-8C46-4059-81E6-18753B766BB4}" type="presOf" srcId="{A825AADE-E42D-416F-BCC2-EA1FBDAA5054}" destId="{6FB534DB-F624-41A4-8E38-D0CD25A32599}" srcOrd="0" destOrd="0" presId="urn:microsoft.com/office/officeart/2005/8/layout/chevron2"/>
    <dgm:cxn modelId="{0EBA8BB4-9104-4150-99B6-413FBA7A21A5}" srcId="{A825AADE-E42D-416F-BCC2-EA1FBDAA5054}" destId="{D7A98169-C8A3-4204-89F3-0C4CF4E24943}" srcOrd="0" destOrd="0" parTransId="{DB47A3F9-01EC-4247-9811-6C0CE9672710}" sibTransId="{34B52C23-FF8C-4B29-AEE2-CCBCBAEC82F5}"/>
    <dgm:cxn modelId="{84C6092C-CA63-4C99-B155-D4DDE41D7F1A}" srcId="{EFA50D43-42BF-4023-BDA8-91C0A6173F39}" destId="{2F5D8B5A-ACF4-449D-A073-44C93370B427}" srcOrd="0" destOrd="0" parTransId="{A5D42913-57BA-499F-AA99-2C1D9CF82AA8}" sibTransId="{3F9883CD-20AD-4E8E-B567-31A4F6744E4A}"/>
    <dgm:cxn modelId="{34E9BE39-E41B-413C-B5E4-E4AF170780B7}" type="presOf" srcId="{A76FCB9F-F229-4A8E-9FFE-584D1076E71B}" destId="{0109D067-9989-4355-90C7-B9FBD1FCE884}" srcOrd="0" destOrd="0" presId="urn:microsoft.com/office/officeart/2005/8/layout/chevron2"/>
    <dgm:cxn modelId="{32149FE7-054B-4F8E-B329-1BC78C127BC8}" srcId="{EDD20C1F-A142-4436-9D2B-83EAD07EEE3D}" destId="{A825AADE-E42D-416F-BCC2-EA1FBDAA5054}" srcOrd="2" destOrd="0" parTransId="{DF910D82-4190-446D-A17C-D142CB18A4B4}" sibTransId="{53021696-BE6E-42D3-954D-334688AEB105}"/>
    <dgm:cxn modelId="{747EA42E-3AA4-45A6-BEFE-69B48E45FE2C}" srcId="{A76FCB9F-F229-4A8E-9FFE-584D1076E71B}" destId="{CB0A303C-3CA5-4778-B045-1BAC2D267302}" srcOrd="0" destOrd="0" parTransId="{44588CF3-E84A-45DD-8992-6FD954B5D142}" sibTransId="{56EC0688-CF9A-49AA-B113-D6B72694D343}"/>
    <dgm:cxn modelId="{2351EFA0-058B-434D-BF3B-82E39BA450F3}" type="presOf" srcId="{EFA50D43-42BF-4023-BDA8-91C0A6173F39}" destId="{EDB102AB-E5B5-43BC-A53D-7CDF5ED443FF}" srcOrd="0" destOrd="0" presId="urn:microsoft.com/office/officeart/2005/8/layout/chevron2"/>
    <dgm:cxn modelId="{3ABCDE0F-2133-4701-A08A-681CF8569740}" srcId="{9BD78A3A-D7B5-413E-AC0F-E619EA02BE73}" destId="{4F89B4A6-7704-4871-8500-448205AEEC6F}" srcOrd="0" destOrd="0" parTransId="{2E5054B3-D57F-472E-A062-3D3FB97BDE24}" sibTransId="{B70BC3C7-D4C7-4ABC-BB92-5F824E1F7816}"/>
    <dgm:cxn modelId="{C09FF355-3106-482E-9EC0-F094F6A5B0F9}" type="presOf" srcId="{9BD78A3A-D7B5-413E-AC0F-E619EA02BE73}" destId="{701F9B1A-7131-49A0-841C-B5C58BB82D78}" srcOrd="0" destOrd="0" presId="urn:microsoft.com/office/officeart/2005/8/layout/chevron2"/>
    <dgm:cxn modelId="{78F5B245-7B2E-465D-9D1A-7AAE47FE832F}" srcId="{EDD20C1F-A142-4436-9D2B-83EAD07EEE3D}" destId="{9BD78A3A-D7B5-413E-AC0F-E619EA02BE73}" srcOrd="0" destOrd="0" parTransId="{2E34F36D-3D4B-4C3A-9898-97AA77951BC3}" sibTransId="{D0D6A9AB-7231-40BC-8EDE-EF86FE26563D}"/>
    <dgm:cxn modelId="{B1D0AC3B-20A7-4286-9C13-D9AA9A4C405D}" srcId="{EDD20C1F-A142-4436-9D2B-83EAD07EEE3D}" destId="{A76FCB9F-F229-4A8E-9FFE-584D1076E71B}" srcOrd="1" destOrd="0" parTransId="{B84849F2-404C-4670-B8CB-262E947200C3}" sibTransId="{A41BE31B-2955-4FFD-BEE2-942CF95C1679}"/>
    <dgm:cxn modelId="{76B74B8B-3FBF-44F1-8560-AA4A509B3B94}" type="presOf" srcId="{D7A98169-C8A3-4204-89F3-0C4CF4E24943}" destId="{DDCB7314-9C11-4E46-AFAA-9A242252E9D5}" srcOrd="0" destOrd="0" presId="urn:microsoft.com/office/officeart/2005/8/layout/chevron2"/>
    <dgm:cxn modelId="{5F4B5C4D-E8A1-43BD-BE99-EFA9A229027C}" type="presOf" srcId="{CB0A303C-3CA5-4778-B045-1BAC2D267302}" destId="{4F3EC9DC-E83A-44E7-B44A-247D36B436D1}" srcOrd="0" destOrd="0" presId="urn:microsoft.com/office/officeart/2005/8/layout/chevron2"/>
    <dgm:cxn modelId="{6DB84DDF-4222-4663-AB01-5CF0967C8BB0}" type="presParOf" srcId="{21974731-3493-4C37-871D-1959418504A6}" destId="{CEC2E7FE-0E4D-47F3-AE34-8DF4A023639A}" srcOrd="0" destOrd="0" presId="urn:microsoft.com/office/officeart/2005/8/layout/chevron2"/>
    <dgm:cxn modelId="{D715D0EC-6500-4BDB-8E7E-6ED0E07D8869}" type="presParOf" srcId="{CEC2E7FE-0E4D-47F3-AE34-8DF4A023639A}" destId="{701F9B1A-7131-49A0-841C-B5C58BB82D78}" srcOrd="0" destOrd="0" presId="urn:microsoft.com/office/officeart/2005/8/layout/chevron2"/>
    <dgm:cxn modelId="{5D4110EF-DF6E-413D-95C4-CE14791C1E0C}" type="presParOf" srcId="{CEC2E7FE-0E4D-47F3-AE34-8DF4A023639A}" destId="{D4CE959D-2D2F-4994-8602-E028B1D96A39}" srcOrd="1" destOrd="0" presId="urn:microsoft.com/office/officeart/2005/8/layout/chevron2"/>
    <dgm:cxn modelId="{6CDFFBD0-AB1C-4D69-97DE-12307709C2F0}" type="presParOf" srcId="{21974731-3493-4C37-871D-1959418504A6}" destId="{44B88E96-F690-4C16-B079-9D998FE4A3B1}" srcOrd="1" destOrd="0" presId="urn:microsoft.com/office/officeart/2005/8/layout/chevron2"/>
    <dgm:cxn modelId="{3D36169E-7127-4367-B90E-D835BD0753A3}" type="presParOf" srcId="{21974731-3493-4C37-871D-1959418504A6}" destId="{82ABD903-7FEE-45D0-A6DE-A16765260EC8}" srcOrd="2" destOrd="0" presId="urn:microsoft.com/office/officeart/2005/8/layout/chevron2"/>
    <dgm:cxn modelId="{8F5A06B8-12DD-4A2A-A695-41B067C67A3A}" type="presParOf" srcId="{82ABD903-7FEE-45D0-A6DE-A16765260EC8}" destId="{0109D067-9989-4355-90C7-B9FBD1FCE884}" srcOrd="0" destOrd="0" presId="urn:microsoft.com/office/officeart/2005/8/layout/chevron2"/>
    <dgm:cxn modelId="{84E76AA6-E8B8-4E00-8ECF-ED0B1CCAAC4A}" type="presParOf" srcId="{82ABD903-7FEE-45D0-A6DE-A16765260EC8}" destId="{4F3EC9DC-E83A-44E7-B44A-247D36B436D1}" srcOrd="1" destOrd="0" presId="urn:microsoft.com/office/officeart/2005/8/layout/chevron2"/>
    <dgm:cxn modelId="{DD3D45AF-2C22-401C-BB91-291A78793957}" type="presParOf" srcId="{21974731-3493-4C37-871D-1959418504A6}" destId="{89DDCF31-A721-4A9A-93B1-51E508F69E95}" srcOrd="3" destOrd="0" presId="urn:microsoft.com/office/officeart/2005/8/layout/chevron2"/>
    <dgm:cxn modelId="{EFA7FF2D-E0E5-4215-944F-7E47B22BE802}" type="presParOf" srcId="{21974731-3493-4C37-871D-1959418504A6}" destId="{3BDD4E0F-D798-4F9C-8596-233CAA87EFF4}" srcOrd="4" destOrd="0" presId="urn:microsoft.com/office/officeart/2005/8/layout/chevron2"/>
    <dgm:cxn modelId="{3B9B1C49-AE8E-484B-A11F-91DEE6D3E477}" type="presParOf" srcId="{3BDD4E0F-D798-4F9C-8596-233CAA87EFF4}" destId="{6FB534DB-F624-41A4-8E38-D0CD25A32599}" srcOrd="0" destOrd="0" presId="urn:microsoft.com/office/officeart/2005/8/layout/chevron2"/>
    <dgm:cxn modelId="{BFE163F9-A612-4F25-A512-A7C17246C91C}" type="presParOf" srcId="{3BDD4E0F-D798-4F9C-8596-233CAA87EFF4}" destId="{DDCB7314-9C11-4E46-AFAA-9A242252E9D5}" srcOrd="1" destOrd="0" presId="urn:microsoft.com/office/officeart/2005/8/layout/chevron2"/>
    <dgm:cxn modelId="{7786D572-5246-4755-A327-4A3138DCBABF}" type="presParOf" srcId="{21974731-3493-4C37-871D-1959418504A6}" destId="{DBB86D51-326F-4A7D-844E-8BF4282963BE}" srcOrd="5" destOrd="0" presId="urn:microsoft.com/office/officeart/2005/8/layout/chevron2"/>
    <dgm:cxn modelId="{AADB880D-9611-4076-BA26-04F5D665E0D1}" type="presParOf" srcId="{21974731-3493-4C37-871D-1959418504A6}" destId="{8DB82577-5F64-430B-ACB7-41859C7AD38C}" srcOrd="6" destOrd="0" presId="urn:microsoft.com/office/officeart/2005/8/layout/chevron2"/>
    <dgm:cxn modelId="{42388A76-959C-4A7E-AC78-081E73409DD3}" type="presParOf" srcId="{8DB82577-5F64-430B-ACB7-41859C7AD38C}" destId="{EDB102AB-E5B5-43BC-A53D-7CDF5ED443FF}" srcOrd="0" destOrd="0" presId="urn:microsoft.com/office/officeart/2005/8/layout/chevron2"/>
    <dgm:cxn modelId="{907A072E-F70C-4B7A-B856-395EE61CBA7B}" type="presParOf" srcId="{8DB82577-5F64-430B-ACB7-41859C7AD38C}" destId="{EEC3DDA4-B20D-4C0C-BFF2-BD290D0D730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1FD9AC-37A2-4D09-93E6-E803085A2CA5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3B7BE8-09F6-4DFE-9AC9-6A7C4A8A53D9}">
      <dgm:prSet phldrT="[Text]"/>
      <dgm:spPr/>
      <dgm:t>
        <a:bodyPr/>
        <a:lstStyle/>
        <a:p>
          <a:r>
            <a:rPr lang="en-US" dirty="0" smtClean="0"/>
            <a:t>Prioritize</a:t>
          </a:r>
          <a:endParaRPr lang="en-US" dirty="0"/>
        </a:p>
      </dgm:t>
    </dgm:pt>
    <dgm:pt modelId="{0AD514AF-6CF5-41FC-B7F2-D6A36987F50D}" type="parTrans" cxnId="{FB8A3257-9174-442B-99AE-5D1650BC43ED}">
      <dgm:prSet/>
      <dgm:spPr/>
      <dgm:t>
        <a:bodyPr/>
        <a:lstStyle/>
        <a:p>
          <a:endParaRPr lang="en-US"/>
        </a:p>
      </dgm:t>
    </dgm:pt>
    <dgm:pt modelId="{1CFB15D6-3323-438C-93D4-31A29ADF50A6}" type="sibTrans" cxnId="{FB8A3257-9174-442B-99AE-5D1650BC43ED}">
      <dgm:prSet/>
      <dgm:spPr/>
      <dgm:t>
        <a:bodyPr/>
        <a:lstStyle/>
        <a:p>
          <a:endParaRPr lang="en-US"/>
        </a:p>
      </dgm:t>
    </dgm:pt>
    <dgm:pt modelId="{67505BAB-43CE-4837-8E63-5B2F70F6DB9F}">
      <dgm:prSet phldrT="[Text]"/>
      <dgm:spPr/>
      <dgm:t>
        <a:bodyPr/>
        <a:lstStyle/>
        <a:p>
          <a:r>
            <a:rPr lang="en-US" dirty="0" smtClean="0"/>
            <a:t>Rules are applied to incoming frames in order of ascending priority</a:t>
          </a:r>
          <a:endParaRPr lang="en-US" dirty="0"/>
        </a:p>
      </dgm:t>
    </dgm:pt>
    <dgm:pt modelId="{231A6A02-2B7C-4CD7-B6C9-1CA3104141E7}" type="parTrans" cxnId="{C97C0982-1EC4-4A6C-8EBD-B564A19D1B1F}">
      <dgm:prSet/>
      <dgm:spPr/>
      <dgm:t>
        <a:bodyPr/>
        <a:lstStyle/>
        <a:p>
          <a:endParaRPr lang="en-US"/>
        </a:p>
      </dgm:t>
    </dgm:pt>
    <dgm:pt modelId="{05FC38FE-37C1-4EC4-B16B-8782053E0C56}" type="sibTrans" cxnId="{C97C0982-1EC4-4A6C-8EBD-B564A19D1B1F}">
      <dgm:prSet/>
      <dgm:spPr/>
      <dgm:t>
        <a:bodyPr/>
        <a:lstStyle/>
        <a:p>
          <a:endParaRPr lang="en-US"/>
        </a:p>
      </dgm:t>
    </dgm:pt>
    <dgm:pt modelId="{E1354F08-682E-4C95-9622-7119BA09EC80}">
      <dgm:prSet phldrT="[Text]"/>
      <dgm:spPr/>
      <dgm:t>
        <a:bodyPr/>
        <a:lstStyle/>
        <a:p>
          <a:r>
            <a:rPr lang="en-US" dirty="0" smtClean="0"/>
            <a:t>Match and process</a:t>
          </a:r>
          <a:endParaRPr lang="en-US" dirty="0"/>
        </a:p>
      </dgm:t>
    </dgm:pt>
    <dgm:pt modelId="{D539C48C-F17D-4BF4-B95A-D07D9F844A15}" type="parTrans" cxnId="{B869D045-111E-487A-8122-EC631E69F6AC}">
      <dgm:prSet/>
      <dgm:spPr/>
      <dgm:t>
        <a:bodyPr/>
        <a:lstStyle/>
        <a:p>
          <a:endParaRPr lang="en-US"/>
        </a:p>
      </dgm:t>
    </dgm:pt>
    <dgm:pt modelId="{E2BADBC0-5A48-424C-9E59-DEEA38A36A25}" type="sibTrans" cxnId="{B869D045-111E-487A-8122-EC631E69F6AC}">
      <dgm:prSet/>
      <dgm:spPr/>
      <dgm:t>
        <a:bodyPr/>
        <a:lstStyle/>
        <a:p>
          <a:endParaRPr lang="en-US"/>
        </a:p>
      </dgm:t>
    </dgm:pt>
    <dgm:pt modelId="{9838A85E-D33E-4EAB-B886-C2C823CE6B21}">
      <dgm:prSet phldrT="[Text]"/>
      <dgm:spPr/>
      <dgm:t>
        <a:bodyPr/>
        <a:lstStyle/>
        <a:p>
          <a:r>
            <a:rPr lang="en-US" dirty="0" smtClean="0"/>
            <a:t>A rule-matching frame is processed by that rule and is then forwarded to its destination </a:t>
          </a:r>
          <a:endParaRPr lang="en-US" dirty="0"/>
        </a:p>
      </dgm:t>
    </dgm:pt>
    <dgm:pt modelId="{7403EE41-15D1-480C-9851-6AD9E591D67A}" type="parTrans" cxnId="{3C30DDF8-DA63-45F4-A941-DA704CE8BA79}">
      <dgm:prSet/>
      <dgm:spPr/>
      <dgm:t>
        <a:bodyPr/>
        <a:lstStyle/>
        <a:p>
          <a:endParaRPr lang="en-US"/>
        </a:p>
      </dgm:t>
    </dgm:pt>
    <dgm:pt modelId="{EC21E38C-A77E-4676-9956-84C12CEF1640}" type="sibTrans" cxnId="{3C30DDF8-DA63-45F4-A941-DA704CE8BA79}">
      <dgm:prSet/>
      <dgm:spPr/>
      <dgm:t>
        <a:bodyPr/>
        <a:lstStyle/>
        <a:p>
          <a:endParaRPr lang="en-US"/>
        </a:p>
      </dgm:t>
    </dgm:pt>
    <dgm:pt modelId="{4B2A1AF7-C4D4-4125-BA7E-EFC7A3B8D978}">
      <dgm:prSet phldrT="[Text]"/>
      <dgm:spPr/>
      <dgm:t>
        <a:bodyPr/>
        <a:lstStyle/>
        <a:p>
          <a:r>
            <a:rPr lang="en-US" dirty="0" smtClean="0"/>
            <a:t>Forward to next rule</a:t>
          </a:r>
          <a:endParaRPr lang="en-US" dirty="0"/>
        </a:p>
      </dgm:t>
    </dgm:pt>
    <dgm:pt modelId="{801FADC6-F49A-447D-9F10-217DA475CF04}" type="parTrans" cxnId="{81C4FF21-07D2-4D20-99AE-C5B6EEC45824}">
      <dgm:prSet/>
      <dgm:spPr/>
      <dgm:t>
        <a:bodyPr/>
        <a:lstStyle/>
        <a:p>
          <a:endParaRPr lang="en-US"/>
        </a:p>
      </dgm:t>
    </dgm:pt>
    <dgm:pt modelId="{4C276564-137F-486B-9BD9-F15569F02B69}" type="sibTrans" cxnId="{81C4FF21-07D2-4D20-99AE-C5B6EEC45824}">
      <dgm:prSet/>
      <dgm:spPr/>
      <dgm:t>
        <a:bodyPr/>
        <a:lstStyle/>
        <a:p>
          <a:endParaRPr lang="en-US"/>
        </a:p>
      </dgm:t>
    </dgm:pt>
    <dgm:pt modelId="{BEBDE07E-FC94-429E-9BEE-4626D5F5B68D}">
      <dgm:prSet phldrT="[Text]"/>
      <dgm:spPr/>
      <dgm:t>
        <a:bodyPr/>
        <a:lstStyle/>
        <a:p>
          <a:r>
            <a:rPr lang="en-US" dirty="0" smtClean="0"/>
            <a:t>A non-matching frame passed on to the rule with the next ascending ID</a:t>
          </a:r>
          <a:endParaRPr lang="en-US" dirty="0"/>
        </a:p>
      </dgm:t>
    </dgm:pt>
    <dgm:pt modelId="{9AFE74FF-7580-43C6-B4CC-62FCEB2F093B}" type="parTrans" cxnId="{68F94433-6CF7-4A94-9066-BCD340F95FBE}">
      <dgm:prSet/>
      <dgm:spPr/>
      <dgm:t>
        <a:bodyPr/>
        <a:lstStyle/>
        <a:p>
          <a:endParaRPr lang="en-US"/>
        </a:p>
      </dgm:t>
    </dgm:pt>
    <dgm:pt modelId="{274D8A75-70A8-4D2A-AA67-2FC14B3FA429}" type="sibTrans" cxnId="{68F94433-6CF7-4A94-9066-BCD340F95FBE}">
      <dgm:prSet/>
      <dgm:spPr/>
      <dgm:t>
        <a:bodyPr/>
        <a:lstStyle/>
        <a:p>
          <a:endParaRPr lang="en-US"/>
        </a:p>
      </dgm:t>
    </dgm:pt>
    <dgm:pt modelId="{4183FCBC-4A32-45AD-9EB1-A388E9FB7D2E}" type="pres">
      <dgm:prSet presAssocID="{1A1FD9AC-37A2-4D09-93E6-E803085A2CA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412AC7-426D-4B65-BF8A-C12B5C7BAF79}" type="pres">
      <dgm:prSet presAssocID="{CF3B7BE8-09F6-4DFE-9AC9-6A7C4A8A53D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C7FB07-D162-429F-A84D-455544A95565}" type="pres">
      <dgm:prSet presAssocID="{1CFB15D6-3323-438C-93D4-31A29ADF50A6}" presName="sibTrans" presStyleCnt="0"/>
      <dgm:spPr/>
    </dgm:pt>
    <dgm:pt modelId="{9203C81A-BDE7-419B-A017-92FC1E1052F6}" type="pres">
      <dgm:prSet presAssocID="{E1354F08-682E-4C95-9622-7119BA09EC8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C7C00C-06A8-4175-B124-126C67EC213F}" type="pres">
      <dgm:prSet presAssocID="{E2BADBC0-5A48-424C-9E59-DEEA38A36A25}" presName="sibTrans" presStyleCnt="0"/>
      <dgm:spPr/>
    </dgm:pt>
    <dgm:pt modelId="{C4AFD73D-5949-4CCC-9594-6DBB2213C656}" type="pres">
      <dgm:prSet presAssocID="{4B2A1AF7-C4D4-4125-BA7E-EFC7A3B8D97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D1A8C7-5047-452B-9DBC-CE6EA48D7BA2}" type="presOf" srcId="{9838A85E-D33E-4EAB-B886-C2C823CE6B21}" destId="{9203C81A-BDE7-419B-A017-92FC1E1052F6}" srcOrd="0" destOrd="1" presId="urn:microsoft.com/office/officeart/2005/8/layout/hList6"/>
    <dgm:cxn modelId="{1A96C518-9A1F-4B4D-A122-89CB0B70A5B9}" type="presOf" srcId="{67505BAB-43CE-4837-8E63-5B2F70F6DB9F}" destId="{C3412AC7-426D-4B65-BF8A-C12B5C7BAF79}" srcOrd="0" destOrd="1" presId="urn:microsoft.com/office/officeart/2005/8/layout/hList6"/>
    <dgm:cxn modelId="{81C4FF21-07D2-4D20-99AE-C5B6EEC45824}" srcId="{1A1FD9AC-37A2-4D09-93E6-E803085A2CA5}" destId="{4B2A1AF7-C4D4-4125-BA7E-EFC7A3B8D978}" srcOrd="2" destOrd="0" parTransId="{801FADC6-F49A-447D-9F10-217DA475CF04}" sibTransId="{4C276564-137F-486B-9BD9-F15569F02B69}"/>
    <dgm:cxn modelId="{3C30DDF8-DA63-45F4-A941-DA704CE8BA79}" srcId="{E1354F08-682E-4C95-9622-7119BA09EC80}" destId="{9838A85E-D33E-4EAB-B886-C2C823CE6B21}" srcOrd="0" destOrd="0" parTransId="{7403EE41-15D1-480C-9851-6AD9E591D67A}" sibTransId="{EC21E38C-A77E-4676-9956-84C12CEF1640}"/>
    <dgm:cxn modelId="{FBF548D4-5D81-43C1-8F23-1D76009C54E1}" type="presOf" srcId="{CF3B7BE8-09F6-4DFE-9AC9-6A7C4A8A53D9}" destId="{C3412AC7-426D-4B65-BF8A-C12B5C7BAF79}" srcOrd="0" destOrd="0" presId="urn:microsoft.com/office/officeart/2005/8/layout/hList6"/>
    <dgm:cxn modelId="{68F94433-6CF7-4A94-9066-BCD340F95FBE}" srcId="{4B2A1AF7-C4D4-4125-BA7E-EFC7A3B8D978}" destId="{BEBDE07E-FC94-429E-9BEE-4626D5F5B68D}" srcOrd="0" destOrd="0" parTransId="{9AFE74FF-7580-43C6-B4CC-62FCEB2F093B}" sibTransId="{274D8A75-70A8-4D2A-AA67-2FC14B3FA429}"/>
    <dgm:cxn modelId="{FB8A3257-9174-442B-99AE-5D1650BC43ED}" srcId="{1A1FD9AC-37A2-4D09-93E6-E803085A2CA5}" destId="{CF3B7BE8-09F6-4DFE-9AC9-6A7C4A8A53D9}" srcOrd="0" destOrd="0" parTransId="{0AD514AF-6CF5-41FC-B7F2-D6A36987F50D}" sibTransId="{1CFB15D6-3323-438C-93D4-31A29ADF50A6}"/>
    <dgm:cxn modelId="{C97C0982-1EC4-4A6C-8EBD-B564A19D1B1F}" srcId="{CF3B7BE8-09F6-4DFE-9AC9-6A7C4A8A53D9}" destId="{67505BAB-43CE-4837-8E63-5B2F70F6DB9F}" srcOrd="0" destOrd="0" parTransId="{231A6A02-2B7C-4CD7-B6C9-1CA3104141E7}" sibTransId="{05FC38FE-37C1-4EC4-B16B-8782053E0C56}"/>
    <dgm:cxn modelId="{DC36ACAD-F83C-42DB-AC21-7BEAF3C3467A}" type="presOf" srcId="{1A1FD9AC-37A2-4D09-93E6-E803085A2CA5}" destId="{4183FCBC-4A32-45AD-9EB1-A388E9FB7D2E}" srcOrd="0" destOrd="0" presId="urn:microsoft.com/office/officeart/2005/8/layout/hList6"/>
    <dgm:cxn modelId="{C3E0C401-EEF2-46C5-9442-DB05D4D9DE0B}" type="presOf" srcId="{4B2A1AF7-C4D4-4125-BA7E-EFC7A3B8D978}" destId="{C4AFD73D-5949-4CCC-9594-6DBB2213C656}" srcOrd="0" destOrd="0" presId="urn:microsoft.com/office/officeart/2005/8/layout/hList6"/>
    <dgm:cxn modelId="{ECE4D354-49FC-4DDC-B025-6B757DBB583C}" type="presOf" srcId="{BEBDE07E-FC94-429E-9BEE-4626D5F5B68D}" destId="{C4AFD73D-5949-4CCC-9594-6DBB2213C656}" srcOrd="0" destOrd="1" presId="urn:microsoft.com/office/officeart/2005/8/layout/hList6"/>
    <dgm:cxn modelId="{73691F46-A655-4863-969E-E09EDF4D6956}" type="presOf" srcId="{E1354F08-682E-4C95-9622-7119BA09EC80}" destId="{9203C81A-BDE7-419B-A017-92FC1E1052F6}" srcOrd="0" destOrd="0" presId="urn:microsoft.com/office/officeart/2005/8/layout/hList6"/>
    <dgm:cxn modelId="{B869D045-111E-487A-8122-EC631E69F6AC}" srcId="{1A1FD9AC-37A2-4D09-93E6-E803085A2CA5}" destId="{E1354F08-682E-4C95-9622-7119BA09EC80}" srcOrd="1" destOrd="0" parTransId="{D539C48C-F17D-4BF4-B95A-D07D9F844A15}" sibTransId="{E2BADBC0-5A48-424C-9E59-DEEA38A36A25}"/>
    <dgm:cxn modelId="{7E741809-C2F1-4CFC-A6E4-E8C9864944CE}" type="presParOf" srcId="{4183FCBC-4A32-45AD-9EB1-A388E9FB7D2E}" destId="{C3412AC7-426D-4B65-BF8A-C12B5C7BAF79}" srcOrd="0" destOrd="0" presId="urn:microsoft.com/office/officeart/2005/8/layout/hList6"/>
    <dgm:cxn modelId="{88D04540-6361-4D6D-9269-D38BA88F303C}" type="presParOf" srcId="{4183FCBC-4A32-45AD-9EB1-A388E9FB7D2E}" destId="{CCC7FB07-D162-429F-A84D-455544A95565}" srcOrd="1" destOrd="0" presId="urn:microsoft.com/office/officeart/2005/8/layout/hList6"/>
    <dgm:cxn modelId="{45292CF8-2A85-4292-8029-1A8C6A954301}" type="presParOf" srcId="{4183FCBC-4A32-45AD-9EB1-A388E9FB7D2E}" destId="{9203C81A-BDE7-419B-A017-92FC1E1052F6}" srcOrd="2" destOrd="0" presId="urn:microsoft.com/office/officeart/2005/8/layout/hList6"/>
    <dgm:cxn modelId="{03932F40-92E2-44EC-9D03-93D6473ED28C}" type="presParOf" srcId="{4183FCBC-4A32-45AD-9EB1-A388E9FB7D2E}" destId="{19C7C00C-06A8-4175-B124-126C67EC213F}" srcOrd="3" destOrd="0" presId="urn:microsoft.com/office/officeart/2005/8/layout/hList6"/>
    <dgm:cxn modelId="{71EE7169-8B24-4716-A42A-F0A888D72FA2}" type="presParOf" srcId="{4183FCBC-4A32-45AD-9EB1-A388E9FB7D2E}" destId="{C4AFD73D-5949-4CCC-9594-6DBB2213C656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F1C16-1B3B-4FEE-BB02-0BF2A025B36E}">
      <dgm:prSet/>
      <dgm:spPr/>
      <dgm:t>
        <a:bodyPr/>
        <a:lstStyle/>
        <a:p>
          <a:pPr rtl="0"/>
          <a:r>
            <a:rPr lang="en-GB" b="1" dirty="0" smtClean="0"/>
            <a:t>Frame ID [32 bits]</a:t>
          </a:r>
          <a:br>
            <a:rPr lang="en-GB" b="1" dirty="0" smtClean="0"/>
          </a:br>
          <a:r>
            <a:rPr lang="en-GB" b="0" dirty="0" smtClean="0"/>
            <a:t>Factory-configured CAN Frame that is intercepted and interpreted by the CAN Firewall. </a:t>
          </a:r>
        </a:p>
      </dgm:t>
    </dgm:pt>
    <dgm:pt modelId="{F1AA863E-E904-4398-84B8-3A5731F42B12}" type="parTrans" cxnId="{C9C43419-BD59-42A7-BE3C-B777B86B54F7}">
      <dgm:prSet/>
      <dgm:spPr/>
      <dgm:t>
        <a:bodyPr/>
        <a:lstStyle/>
        <a:p>
          <a:endParaRPr lang="en-US"/>
        </a:p>
      </dgm:t>
    </dgm:pt>
    <dgm:pt modelId="{8F0B9E16-4140-4F04-B143-77017B8D5B93}" type="sibTrans" cxnId="{C9C43419-BD59-42A7-BE3C-B777B86B54F7}">
      <dgm:prSet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Prio</a:t>
          </a:r>
          <a:r>
            <a:rPr lang="en-GB" b="1" dirty="0" smtClean="0"/>
            <a:t> [0x00-0x7F | 0x80-0xFF] [1 byte]</a:t>
          </a:r>
        </a:p>
        <a:p>
          <a:pPr rtl="0"/>
          <a:r>
            <a:rPr lang="en-US" b="0" dirty="0" smtClean="0"/>
            <a:t>Specifies the priority of the rule that is being prepared and which . </a:t>
          </a:r>
          <a:br>
            <a:rPr lang="en-US" b="0" dirty="0" smtClean="0"/>
          </a:br>
          <a:r>
            <a:rPr lang="en-US" b="0" dirty="0" smtClean="0"/>
            <a:t>0x00-0x7F applies to northbound traffic. 0x80-0xFF applies to southbound traffic.</a:t>
          </a:r>
          <a:br>
            <a:rPr lang="en-US" b="0" dirty="0" smtClean="0"/>
          </a:br>
          <a:r>
            <a:rPr lang="en-US" b="0" dirty="0" smtClean="0"/>
            <a:t>All commands setting up and storing a single rule will use the same </a:t>
          </a:r>
          <a:r>
            <a:rPr lang="en-US" b="0" dirty="0" err="1" smtClean="0"/>
            <a:t>Prio</a:t>
          </a:r>
          <a:r>
            <a:rPr lang="en-US" b="0" dirty="0" smtClean="0"/>
            <a:t>.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7250333C-F600-48E6-B26E-F7389D2D3D9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[PREP_RULE1, PREP_RULE2,  PREP_RULE3 , PREP_RULE4, PREP_RULE5,PREP_RULE6, STORE_RULE] [1 byte]</a:t>
          </a:r>
        </a:p>
        <a:p>
          <a:pPr rtl="0"/>
          <a:r>
            <a:rPr lang="en-US" b="0" dirty="0" smtClean="0"/>
            <a:t>Sets up a single rule. PREP_RULE1 – PREP_RULE6 are transmitted with the same </a:t>
          </a:r>
          <a:r>
            <a:rPr lang="en-US" b="0" dirty="0" err="1" smtClean="0"/>
            <a:t>Prio</a:t>
          </a:r>
          <a:r>
            <a:rPr lang="en-US" b="0" dirty="0" smtClean="0"/>
            <a:t>. STORE_RULE is then transmitted with the given </a:t>
          </a:r>
          <a:r>
            <a:rPr lang="en-US" b="0" dirty="0" err="1" smtClean="0"/>
            <a:t>Prio</a:t>
          </a:r>
          <a:r>
            <a:rPr lang="en-US" b="0" dirty="0" smtClean="0"/>
            <a:t> to store the single rule specified by the previous PREP rule commands.</a:t>
          </a:r>
          <a:endParaRPr lang="en-US" b="0" dirty="0"/>
        </a:p>
      </dgm:t>
    </dgm:pt>
    <dgm:pt modelId="{1ABE965B-C5C2-4F01-BCA7-39626372ADE0}" type="parTrans" cxnId="{803A9AD9-5005-45A2-8FA8-B4B3049EAC3E}">
      <dgm:prSet/>
      <dgm:spPr/>
      <dgm:t>
        <a:bodyPr/>
        <a:lstStyle/>
        <a:p>
          <a:endParaRPr lang="en-US"/>
        </a:p>
      </dgm:t>
    </dgm:pt>
    <dgm:pt modelId="{CC243055-09CE-47E3-970D-685251139A5C}" type="sibTrans" cxnId="{803A9AD9-5005-45A2-8FA8-B4B3049EAC3E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A0E871-7486-4F1B-922E-0B14257D93B3}" type="pres">
      <dgm:prSet presAssocID="{E30F1C16-1B3B-4FEE-BB02-0BF2A025B36E}" presName="parentText" presStyleLbl="node1" presStyleIdx="0" presStyleCnt="3" custLinFactNeighborX="1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A29-2411-4C1C-9B11-6E4F9EDCE3A2}" type="pres">
      <dgm:prSet presAssocID="{8F0B9E16-4140-4F04-B143-77017B8D5B93}" presName="spacer" presStyleCnt="0"/>
      <dgm:spPr/>
    </dgm:pt>
    <dgm:pt modelId="{38F37F46-9478-4A22-8B4F-64FC6E8315DB}" type="pres">
      <dgm:prSet presAssocID="{FB4B0BB7-9A87-404D-86F3-4A3EA072622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20025206-923E-475A-AB40-7A35D5010B97}" type="pres">
      <dgm:prSet presAssocID="{7250333C-F600-48E6-B26E-F7389D2D3D97}" presName="parentText" presStyleLbl="node1" presStyleIdx="2" presStyleCnt="3" custLinFactNeighborX="-989" custLinFactNeighborY="734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C43419-BD59-42A7-BE3C-B777B86B54F7}" srcId="{0A296DC2-6585-4E07-9809-EE01D5052765}" destId="{E30F1C16-1B3B-4FEE-BB02-0BF2A025B36E}" srcOrd="0" destOrd="0" parTransId="{F1AA863E-E904-4398-84B8-3A5731F42B12}" sibTransId="{8F0B9E16-4140-4F04-B143-77017B8D5B93}"/>
    <dgm:cxn modelId="{917FE5FD-998C-4237-81EC-D1D2A2B50FB4}" type="presOf" srcId="{E30F1C16-1B3B-4FEE-BB02-0BF2A025B36E}" destId="{5BA0E871-7486-4F1B-922E-0B14257D93B3}" srcOrd="0" destOrd="0" presId="urn:microsoft.com/office/officeart/2005/8/layout/vList2"/>
    <dgm:cxn modelId="{CFC808D0-F393-4E3C-8EF3-A07CE41C2C24}" srcId="{0A296DC2-6585-4E07-9809-EE01D5052765}" destId="{FB4B0BB7-9A87-404D-86F3-4A3EA0726227}" srcOrd="1" destOrd="0" parTransId="{175914EC-2AF5-4E95-A546-C0BA0893F4E3}" sibTransId="{73BC26EA-164A-4CF3-9956-2D5DF188C051}"/>
    <dgm:cxn modelId="{A2CCCCF6-B671-4435-BBBB-18729377B102}" type="presOf" srcId="{0A296DC2-6585-4E07-9809-EE01D5052765}" destId="{32200411-A8EF-40C8-8AF3-0D627E2AEA2D}" srcOrd="0" destOrd="0" presId="urn:microsoft.com/office/officeart/2005/8/layout/vList2"/>
    <dgm:cxn modelId="{566713A6-85E2-4A92-977B-7EC7C9CA75AD}" type="presOf" srcId="{FB4B0BB7-9A87-404D-86F3-4A3EA0726227}" destId="{38F37F46-9478-4A22-8B4F-64FC6E8315DB}" srcOrd="0" destOrd="0" presId="urn:microsoft.com/office/officeart/2005/8/layout/vList2"/>
    <dgm:cxn modelId="{57B7F353-A1AC-498C-B89C-7C425A214ED4}" type="presOf" srcId="{7250333C-F600-48E6-B26E-F7389D2D3D97}" destId="{20025206-923E-475A-AB40-7A35D5010B97}" srcOrd="0" destOrd="0" presId="urn:microsoft.com/office/officeart/2005/8/layout/vList2"/>
    <dgm:cxn modelId="{803A9AD9-5005-45A2-8FA8-B4B3049EAC3E}" srcId="{0A296DC2-6585-4E07-9809-EE01D5052765}" destId="{7250333C-F600-48E6-B26E-F7389D2D3D97}" srcOrd="2" destOrd="0" parTransId="{1ABE965B-C5C2-4F01-BCA7-39626372ADE0}" sibTransId="{CC243055-09CE-47E3-970D-685251139A5C}"/>
    <dgm:cxn modelId="{606877C8-2609-4A83-8AF7-C22B3139A134}" type="presParOf" srcId="{32200411-A8EF-40C8-8AF3-0D627E2AEA2D}" destId="{5BA0E871-7486-4F1B-922E-0B14257D93B3}" srcOrd="0" destOrd="0" presId="urn:microsoft.com/office/officeart/2005/8/layout/vList2"/>
    <dgm:cxn modelId="{A9346687-C081-4854-BD8F-58D5AA4FC64C}" type="presParOf" srcId="{32200411-A8EF-40C8-8AF3-0D627E2AEA2D}" destId="{978BAA29-2411-4C1C-9B11-6E4F9EDCE3A2}" srcOrd="1" destOrd="0" presId="urn:microsoft.com/office/officeart/2005/8/layout/vList2"/>
    <dgm:cxn modelId="{C3D6BDBA-4ECC-4932-B617-ACC9EF76B180}" type="presParOf" srcId="{32200411-A8EF-40C8-8AF3-0D627E2AEA2D}" destId="{38F37F46-9478-4A22-8B4F-64FC6E8315DB}" srcOrd="2" destOrd="0" presId="urn:microsoft.com/office/officeart/2005/8/layout/vList2"/>
    <dgm:cxn modelId="{31895CEE-BD5F-45C3-9C1B-7C2C4246B3D4}" type="presParOf" srcId="{32200411-A8EF-40C8-8AF3-0D627E2AEA2D}" destId="{C5900B56-537F-45F1-AF90-F74B3C6EC459}" srcOrd="3" destOrd="0" presId="urn:microsoft.com/office/officeart/2005/8/layout/vList2"/>
    <dgm:cxn modelId="{E24BFE1C-A5D3-47B4-A431-3F8E3F4A208C}" type="presParOf" srcId="{32200411-A8EF-40C8-8AF3-0D627E2AEA2D}" destId="{20025206-923E-475A-AB40-7A35D5010B9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F1C16-1B3B-4FEE-BB02-0BF2A025B36E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[PREP_RULE1] [1 byte]</a:t>
          </a:r>
        </a:p>
        <a:p>
          <a:pPr rtl="0"/>
          <a:r>
            <a:rPr lang="en-US" b="0" dirty="0" smtClean="0"/>
            <a:t>PREP_RULE1 specifies the rule priority and the mask to apply, and the transform operators for the rule.</a:t>
          </a:r>
          <a:endParaRPr lang="en-GB" b="0" dirty="0" smtClean="0"/>
        </a:p>
      </dgm:t>
    </dgm:pt>
    <dgm:pt modelId="{F1AA863E-E904-4398-84B8-3A5731F42B12}" type="parTrans" cxnId="{C9C43419-BD59-42A7-BE3C-B777B86B54F7}">
      <dgm:prSet/>
      <dgm:spPr/>
      <dgm:t>
        <a:bodyPr/>
        <a:lstStyle/>
        <a:p>
          <a:endParaRPr lang="en-US"/>
        </a:p>
      </dgm:t>
    </dgm:pt>
    <dgm:pt modelId="{8F0B9E16-4140-4F04-B143-77017B8D5B93}" type="sibTrans" cxnId="{C9C43419-BD59-42A7-BE3C-B777B86B54F7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err="1" smtClean="0"/>
            <a:t>XForm</a:t>
          </a:r>
          <a:r>
            <a:rPr lang="en-GB" b="1" dirty="0" smtClean="0"/>
            <a:t> [SET_AND] [1 byte]</a:t>
          </a:r>
          <a:br>
            <a:rPr lang="en-GB" b="1" dirty="0" smtClean="0"/>
          </a:br>
          <a:r>
            <a:rPr lang="en-GB" b="0" dirty="0" smtClean="0"/>
            <a:t>The transformation to apply to Frame ID and Data. Combination of SET, AND, OR, XOR, and NEG. Upper four bits defines Frame ID operator. Lower four bits defines Data operator.	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7250333C-F600-48E6-B26E-F7389D2D3D97}">
      <dgm:prSet/>
      <dgm:spPr/>
      <dgm:t>
        <a:bodyPr/>
        <a:lstStyle/>
        <a:p>
          <a:pPr rtl="0"/>
          <a:r>
            <a:rPr lang="en-US" b="1" dirty="0" smtClean="0"/>
            <a:t>Mask [32 bit value] [4 bytes]</a:t>
          </a:r>
          <a:r>
            <a:rPr lang="en-US" b="0" dirty="0" smtClean="0"/>
            <a:t/>
          </a:r>
          <a:br>
            <a:rPr lang="en-US" b="0" dirty="0" smtClean="0"/>
          </a:br>
          <a:r>
            <a:rPr lang="en-US" b="0" dirty="0" smtClean="0"/>
            <a:t>Mask to apply to incoming  Frame ID prior to filtering.</a:t>
          </a:r>
          <a:endParaRPr lang="en-US" b="1" dirty="0"/>
        </a:p>
      </dgm:t>
    </dgm:pt>
    <dgm:pt modelId="{1ABE965B-C5C2-4F01-BCA7-39626372ADE0}" type="parTrans" cxnId="{803A9AD9-5005-45A2-8FA8-B4B3049EAC3E}">
      <dgm:prSet/>
      <dgm:spPr/>
      <dgm:t>
        <a:bodyPr/>
        <a:lstStyle/>
        <a:p>
          <a:endParaRPr lang="en-US"/>
        </a:p>
      </dgm:t>
    </dgm:pt>
    <dgm:pt modelId="{CC243055-09CE-47E3-970D-685251139A5C}" type="sibTrans" cxnId="{803A9AD9-5005-45A2-8FA8-B4B3049EAC3E}">
      <dgm:prSet/>
      <dgm:spPr/>
      <dgm:t>
        <a:bodyPr/>
        <a:lstStyle/>
        <a:p>
          <a:endParaRPr lang="en-US"/>
        </a:p>
      </dgm:t>
    </dgm:pt>
    <dgm:pt modelId="{FC53F404-AE8D-444C-B516-D50274C771D2}">
      <dgm:prSet/>
      <dgm:spPr/>
      <dgm:t>
        <a:bodyPr/>
        <a:lstStyle/>
        <a:p>
          <a:pPr rtl="0"/>
          <a:r>
            <a:rPr lang="en-US" b="0" dirty="0" smtClean="0"/>
            <a:t>Reserved for future use. Set to 0 </a:t>
          </a:r>
          <a:endParaRPr lang="en-US" b="1" dirty="0"/>
        </a:p>
      </dgm:t>
    </dgm:pt>
    <dgm:pt modelId="{BF6BC655-48FD-499A-BD9D-75B936703697}" type="parTrans" cxnId="{F7ABF751-204F-43EB-9EF2-F5A1E8E517A3}">
      <dgm:prSet/>
      <dgm:spPr/>
      <dgm:t>
        <a:bodyPr/>
        <a:lstStyle/>
        <a:p>
          <a:endParaRPr lang="en-US"/>
        </a:p>
      </dgm:t>
    </dgm:pt>
    <dgm:pt modelId="{9BD2D80D-B776-4E43-8005-061AE1BD1E27}" type="sibTrans" cxnId="{F7ABF751-204F-43EB-9EF2-F5A1E8E517A3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A0E871-7486-4F1B-922E-0B14257D93B3}" type="pres">
      <dgm:prSet presAssocID="{E30F1C16-1B3B-4FEE-BB02-0BF2A025B36E}" presName="parentText" presStyleLbl="node1" presStyleIdx="0" presStyleCnt="4" custLinFactNeighborX="1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A29-2411-4C1C-9B11-6E4F9EDCE3A2}" type="pres">
      <dgm:prSet presAssocID="{8F0B9E16-4140-4F04-B143-77017B8D5B93}" presName="spacer" presStyleCnt="0"/>
      <dgm:spPr/>
    </dgm:pt>
    <dgm:pt modelId="{20025206-923E-475A-AB40-7A35D5010B97}" type="pres">
      <dgm:prSet presAssocID="{7250333C-F600-48E6-B26E-F7389D2D3D97}" presName="parentText" presStyleLbl="node1" presStyleIdx="1" presStyleCnt="4" custLinFactNeighborY="-525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8ED2B6-D846-40D2-A30D-FF5B678A7503}" type="pres">
      <dgm:prSet presAssocID="{CC243055-09CE-47E3-970D-685251139A5C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D802C-D662-40E3-A807-590C515AA3DF}" type="pres">
      <dgm:prSet presAssocID="{D1325056-51F3-463A-922C-600A1109C641}" presName="spacer" presStyleCnt="0"/>
      <dgm:spPr/>
    </dgm:pt>
    <dgm:pt modelId="{DFF56874-FB56-42ED-97D9-8A615EB6E2E3}" type="pres">
      <dgm:prSet presAssocID="{FC53F404-AE8D-444C-B516-D50274C771D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07B6B6-E176-44D7-99F0-A4D7652435F1}" type="presOf" srcId="{E30F1C16-1B3B-4FEE-BB02-0BF2A025B36E}" destId="{5BA0E871-7486-4F1B-922E-0B14257D93B3}" srcOrd="0" destOrd="0" presId="urn:microsoft.com/office/officeart/2005/8/layout/vList2"/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803A9AD9-5005-45A2-8FA8-B4B3049EAC3E}" srcId="{0A296DC2-6585-4E07-9809-EE01D5052765}" destId="{7250333C-F600-48E6-B26E-F7389D2D3D97}" srcOrd="1" destOrd="0" parTransId="{1ABE965B-C5C2-4F01-BCA7-39626372ADE0}" sibTransId="{CC243055-09CE-47E3-970D-685251139A5C}"/>
    <dgm:cxn modelId="{1ADE7DBC-DBAA-4E07-BBB3-1487EA13EB96}" type="presOf" srcId="{7250333C-F600-48E6-B26E-F7389D2D3D97}" destId="{20025206-923E-475A-AB40-7A35D5010B97}" srcOrd="0" destOrd="0" presId="urn:microsoft.com/office/officeart/2005/8/layout/vList2"/>
    <dgm:cxn modelId="{4A89C1F5-5FB5-4AB0-864B-4A22226D8F31}" type="presOf" srcId="{B3986340-38B8-4950-BDD5-851386A11D97}" destId="{522008EA-06B2-4A8A-BB28-3F80C63DEF38}" srcOrd="0" destOrd="0" presId="urn:microsoft.com/office/officeart/2005/8/layout/vList2"/>
    <dgm:cxn modelId="{C9C43419-BD59-42A7-BE3C-B777B86B54F7}" srcId="{0A296DC2-6585-4E07-9809-EE01D5052765}" destId="{E30F1C16-1B3B-4FEE-BB02-0BF2A025B36E}" srcOrd="0" destOrd="0" parTransId="{F1AA863E-E904-4398-84B8-3A5731F42B12}" sibTransId="{8F0B9E16-4140-4F04-B143-77017B8D5B93}"/>
    <dgm:cxn modelId="{036A082A-775D-46BD-8535-6BF970E19E5F}" type="presOf" srcId="{0A296DC2-6585-4E07-9809-EE01D5052765}" destId="{32200411-A8EF-40C8-8AF3-0D627E2AEA2D}" srcOrd="0" destOrd="0" presId="urn:microsoft.com/office/officeart/2005/8/layout/vList2"/>
    <dgm:cxn modelId="{46CA9414-D039-43A0-89B0-5CE29CCE55E9}" type="presOf" srcId="{FC53F404-AE8D-444C-B516-D50274C771D2}" destId="{DFF56874-FB56-42ED-97D9-8A615EB6E2E3}" srcOrd="0" destOrd="0" presId="urn:microsoft.com/office/officeart/2005/8/layout/vList2"/>
    <dgm:cxn modelId="{F7ABF751-204F-43EB-9EF2-F5A1E8E517A3}" srcId="{0A296DC2-6585-4E07-9809-EE01D5052765}" destId="{FC53F404-AE8D-444C-B516-D50274C771D2}" srcOrd="3" destOrd="0" parTransId="{BF6BC655-48FD-499A-BD9D-75B936703697}" sibTransId="{9BD2D80D-B776-4E43-8005-061AE1BD1E27}"/>
    <dgm:cxn modelId="{0F777BB9-4D0A-491F-8D58-7318E1387D5F}" type="presParOf" srcId="{32200411-A8EF-40C8-8AF3-0D627E2AEA2D}" destId="{5BA0E871-7486-4F1B-922E-0B14257D93B3}" srcOrd="0" destOrd="0" presId="urn:microsoft.com/office/officeart/2005/8/layout/vList2"/>
    <dgm:cxn modelId="{97EC3DD6-72BA-4529-B37E-BE8BBBF68D69}" type="presParOf" srcId="{32200411-A8EF-40C8-8AF3-0D627E2AEA2D}" destId="{978BAA29-2411-4C1C-9B11-6E4F9EDCE3A2}" srcOrd="1" destOrd="0" presId="urn:microsoft.com/office/officeart/2005/8/layout/vList2"/>
    <dgm:cxn modelId="{46376BC8-B70B-4E8D-806E-818DD67B1FBF}" type="presParOf" srcId="{32200411-A8EF-40C8-8AF3-0D627E2AEA2D}" destId="{20025206-923E-475A-AB40-7A35D5010B97}" srcOrd="2" destOrd="0" presId="urn:microsoft.com/office/officeart/2005/8/layout/vList2"/>
    <dgm:cxn modelId="{D1E3E27B-F804-4B7E-9289-7B914F341F0D}" type="presParOf" srcId="{32200411-A8EF-40C8-8AF3-0D627E2AEA2D}" destId="{A28ED2B6-D846-40D2-A30D-FF5B678A7503}" srcOrd="3" destOrd="0" presId="urn:microsoft.com/office/officeart/2005/8/layout/vList2"/>
    <dgm:cxn modelId="{C3751B13-D6F0-41C9-8367-DB3F66401CEE}" type="presParOf" srcId="{32200411-A8EF-40C8-8AF3-0D627E2AEA2D}" destId="{522008EA-06B2-4A8A-BB28-3F80C63DEF38}" srcOrd="4" destOrd="0" presId="urn:microsoft.com/office/officeart/2005/8/layout/vList2"/>
    <dgm:cxn modelId="{7C604225-D38D-445A-AAE8-CACC98A05E14}" type="presParOf" srcId="{32200411-A8EF-40C8-8AF3-0D627E2AEA2D}" destId="{8DDD802C-D662-40E3-A807-590C515AA3DF}" srcOrd="5" destOrd="0" presId="urn:microsoft.com/office/officeart/2005/8/layout/vList2"/>
    <dgm:cxn modelId="{7E5C7B54-07F9-44BF-8442-96517AD86CB9}" type="presParOf" srcId="{32200411-A8EF-40C8-8AF3-0D627E2AEA2D}" destId="{DFF56874-FB56-42ED-97D9-8A615EB6E2E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[PREP_RULE2] [1 byte]</a:t>
          </a:r>
        </a:p>
        <a:p>
          <a:pPr rtl="0"/>
          <a:r>
            <a:rPr lang="en-US" b="0" dirty="0" smtClean="0"/>
            <a:t>PREP_RULE2 specifies the filter to apply to incoming Frame IDs and the low 16 bits of the Data transformation operand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DtOper1 [16 bit value] [2 bytes]</a:t>
          </a:r>
          <a:br>
            <a:rPr lang="en-GB" b="1" dirty="0" smtClean="0"/>
          </a:br>
          <a:r>
            <a:rPr lang="en-GB" b="0" dirty="0" smtClean="0"/>
            <a:t>Specifies the little endian  bits  0-15 of the data operand to provide to the data transform operator (AND, OR, XOR, NEG).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7250333C-F600-48E6-B26E-F7389D2D3D97}">
      <dgm:prSet/>
      <dgm:spPr/>
      <dgm:t>
        <a:bodyPr/>
        <a:lstStyle/>
        <a:p>
          <a:pPr rtl="0"/>
          <a:r>
            <a:rPr lang="en-US" b="1" dirty="0" smtClean="0"/>
            <a:t>Filter [4] [32 bit value] [4 bytes]</a:t>
          </a:r>
          <a:r>
            <a:rPr lang="en-US" b="0" dirty="0" smtClean="0"/>
            <a:t/>
          </a:r>
          <a:br>
            <a:rPr lang="en-US" b="0" dirty="0" smtClean="0"/>
          </a:br>
          <a:r>
            <a:rPr lang="en-US" b="0" dirty="0" smtClean="0"/>
            <a:t>Filter to apply to incoming  Frame ID that has been masked.</a:t>
          </a:r>
          <a:endParaRPr lang="en-US" b="1" dirty="0"/>
        </a:p>
      </dgm:t>
    </dgm:pt>
    <dgm:pt modelId="{1ABE965B-C5C2-4F01-BCA7-39626372ADE0}" type="parTrans" cxnId="{803A9AD9-5005-45A2-8FA8-B4B3049EAC3E}">
      <dgm:prSet/>
      <dgm:spPr/>
      <dgm:t>
        <a:bodyPr/>
        <a:lstStyle/>
        <a:p>
          <a:endParaRPr lang="en-US"/>
        </a:p>
      </dgm:t>
    </dgm:pt>
    <dgm:pt modelId="{CC243055-09CE-47E3-970D-685251139A5C}" type="sibTrans" cxnId="{803A9AD9-5005-45A2-8FA8-B4B3049EAC3E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20025206-923E-475A-AB40-7A35D5010B97}" type="pres">
      <dgm:prSet presAssocID="{7250333C-F600-48E6-B26E-F7389D2D3D97}" presName="parentText" presStyleLbl="node1" presStyleIdx="1" presStyleCnt="3" custLinFactNeighborX="-989" custLinFactNeighborY="734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8ED2B6-D846-40D2-A30D-FF5B678A7503}" type="pres">
      <dgm:prSet presAssocID="{CC243055-09CE-47E3-970D-685251139A5C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803A9AD9-5005-45A2-8FA8-B4B3049EAC3E}" srcId="{0A296DC2-6585-4E07-9809-EE01D5052765}" destId="{7250333C-F600-48E6-B26E-F7389D2D3D97}" srcOrd="1" destOrd="0" parTransId="{1ABE965B-C5C2-4F01-BCA7-39626372ADE0}" sibTransId="{CC243055-09CE-47E3-970D-685251139A5C}"/>
    <dgm:cxn modelId="{7FB09756-B09C-4B0C-82A6-606FFFE3DAA8}" type="presOf" srcId="{0A296DC2-6585-4E07-9809-EE01D5052765}" destId="{32200411-A8EF-40C8-8AF3-0D627E2AEA2D}" srcOrd="0" destOrd="0" presId="urn:microsoft.com/office/officeart/2005/8/layout/vList2"/>
    <dgm:cxn modelId="{0186A671-8BA9-4611-879D-7DC0F89EAD41}" type="presOf" srcId="{FB4B0BB7-9A87-404D-86F3-4A3EA0726227}" destId="{38F37F46-9478-4A22-8B4F-64FC6E8315DB}" srcOrd="0" destOrd="0" presId="urn:microsoft.com/office/officeart/2005/8/layout/vList2"/>
    <dgm:cxn modelId="{9E5BB7C4-C971-4DA2-9C13-7D3D2FF8A534}" type="presOf" srcId="{7250333C-F600-48E6-B26E-F7389D2D3D97}" destId="{20025206-923E-475A-AB40-7A35D5010B97}" srcOrd="0" destOrd="0" presId="urn:microsoft.com/office/officeart/2005/8/layout/vList2"/>
    <dgm:cxn modelId="{C00777C3-E748-4E3A-AAF8-3E569FA2A0E2}" type="presOf" srcId="{B3986340-38B8-4950-BDD5-851386A11D97}" destId="{522008EA-06B2-4A8A-BB28-3F80C63DEF38}" srcOrd="0" destOrd="0" presId="urn:microsoft.com/office/officeart/2005/8/layout/vList2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C3A4DCED-AD68-4420-ACB7-F60DB4B6F01B}" type="presParOf" srcId="{32200411-A8EF-40C8-8AF3-0D627E2AEA2D}" destId="{38F37F46-9478-4A22-8B4F-64FC6E8315DB}" srcOrd="0" destOrd="0" presId="urn:microsoft.com/office/officeart/2005/8/layout/vList2"/>
    <dgm:cxn modelId="{3C81AF24-0457-4802-8DEE-0DCC59880545}" type="presParOf" srcId="{32200411-A8EF-40C8-8AF3-0D627E2AEA2D}" destId="{C5900B56-537F-45F1-AF90-F74B3C6EC459}" srcOrd="1" destOrd="0" presId="urn:microsoft.com/office/officeart/2005/8/layout/vList2"/>
    <dgm:cxn modelId="{49498DDD-4DAA-4EF8-A306-81E6DE117114}" type="presParOf" srcId="{32200411-A8EF-40C8-8AF3-0D627E2AEA2D}" destId="{20025206-923E-475A-AB40-7A35D5010B97}" srcOrd="2" destOrd="0" presId="urn:microsoft.com/office/officeart/2005/8/layout/vList2"/>
    <dgm:cxn modelId="{284C1AE7-78C6-4E41-84D8-05E590F460DD}" type="presParOf" srcId="{32200411-A8EF-40C8-8AF3-0D627E2AEA2D}" destId="{A28ED2B6-D846-40D2-A30D-FF5B678A7503}" srcOrd="3" destOrd="0" presId="urn:microsoft.com/office/officeart/2005/8/layout/vList2"/>
    <dgm:cxn modelId="{9D3E213F-812C-4F4A-BEC3-71A52FAE1208}" type="presParOf" srcId="{32200411-A8EF-40C8-8AF3-0D627E2AEA2D}" destId="{522008EA-06B2-4A8A-BB28-3F80C63DEF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9E9D7-4285-439B-AEEC-FCC78C7EFD18}">
      <dsp:nvSpPr>
        <dsp:cNvPr id="0" name=""/>
        <dsp:cNvSpPr/>
      </dsp:nvSpPr>
      <dsp:spPr>
        <a:xfrm rot="10800000">
          <a:off x="1435570" y="279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Ensure compromised IVIs</a:t>
          </a:r>
          <a:endParaRPr lang="en-US" sz="3000" kern="1200" dirty="0"/>
        </a:p>
      </dsp:txBody>
      <dsp:txXfrm rot="10800000">
        <a:off x="1599191" y="279"/>
        <a:ext cx="4886206" cy="654484"/>
      </dsp:txXfrm>
    </dsp:sp>
    <dsp:sp modelId="{42D4BAC1-AAB6-4E4C-A51D-8CB2487B2623}">
      <dsp:nvSpPr>
        <dsp:cNvPr id="0" name=""/>
        <dsp:cNvSpPr/>
      </dsp:nvSpPr>
      <dsp:spPr>
        <a:xfrm>
          <a:off x="651124" y="279"/>
          <a:ext cx="654484" cy="654484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5CA4F-B995-47CC-9F25-DC0C3574F3D8}">
      <dsp:nvSpPr>
        <dsp:cNvPr id="0" name=""/>
        <dsp:cNvSpPr/>
      </dsp:nvSpPr>
      <dsp:spPr>
        <a:xfrm rot="10800000">
          <a:off x="1435570" y="818385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cannot disrupt</a:t>
          </a:r>
          <a:endParaRPr lang="en-US" sz="3000" kern="1200" dirty="0"/>
        </a:p>
      </dsp:txBody>
      <dsp:txXfrm rot="10800000">
        <a:off x="1599191" y="818385"/>
        <a:ext cx="4886206" cy="654484"/>
      </dsp:txXfrm>
    </dsp:sp>
    <dsp:sp modelId="{536AEDA1-0432-40A4-91AD-3420519EF0FC}">
      <dsp:nvSpPr>
        <dsp:cNvPr id="0" name=""/>
        <dsp:cNvSpPr/>
      </dsp:nvSpPr>
      <dsp:spPr>
        <a:xfrm>
          <a:off x="651124" y="818385"/>
          <a:ext cx="654484" cy="654484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70401-0C59-4F00-B65F-E243B19DA876}">
      <dsp:nvSpPr>
        <dsp:cNvPr id="0" name=""/>
        <dsp:cNvSpPr/>
      </dsp:nvSpPr>
      <dsp:spPr>
        <a:xfrm rot="10800000">
          <a:off x="1435570" y="1636490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safety critical systems</a:t>
          </a:r>
          <a:endParaRPr lang="en-US" sz="3000" kern="1200" dirty="0"/>
        </a:p>
      </dsp:txBody>
      <dsp:txXfrm rot="10800000">
        <a:off x="1599191" y="1636490"/>
        <a:ext cx="4886206" cy="654484"/>
      </dsp:txXfrm>
    </dsp:sp>
    <dsp:sp modelId="{DC472189-0B36-4342-935A-88B8B527CF22}">
      <dsp:nvSpPr>
        <dsp:cNvPr id="0" name=""/>
        <dsp:cNvSpPr/>
      </dsp:nvSpPr>
      <dsp:spPr>
        <a:xfrm>
          <a:off x="651124" y="1636490"/>
          <a:ext cx="654484" cy="654484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89177"/>
          <a:ext cx="8035298" cy="1125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err="1" smtClean="0"/>
            <a:t>Cmd</a:t>
          </a:r>
          <a:r>
            <a:rPr lang="en-GB" sz="1600" b="1" kern="1200" dirty="0" smtClean="0"/>
            <a:t> [PREP_RULE3] [1 byte]</a:t>
          </a: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PREP_RULE2 specifies the high 48 bits of the operand to apply to the payload transform operator.</a:t>
          </a:r>
          <a:endParaRPr lang="en-US" sz="1600" b="0" kern="1200" dirty="0"/>
        </a:p>
      </dsp:txBody>
      <dsp:txXfrm>
        <a:off x="54944" y="144121"/>
        <a:ext cx="7925410" cy="1015652"/>
      </dsp:txXfrm>
    </dsp:sp>
    <dsp:sp modelId="{522008EA-06B2-4A8A-BB28-3F80C63DEF38}">
      <dsp:nvSpPr>
        <dsp:cNvPr id="0" name=""/>
        <dsp:cNvSpPr/>
      </dsp:nvSpPr>
      <dsp:spPr>
        <a:xfrm>
          <a:off x="0" y="1260797"/>
          <a:ext cx="8035298" cy="1125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DtOper2 [48 bit value] [6 bytes]</a:t>
          </a:r>
          <a:br>
            <a:rPr lang="en-GB" sz="1600" b="1" kern="1200" dirty="0" smtClean="0"/>
          </a:br>
          <a:r>
            <a:rPr lang="en-GB" sz="1600" b="0" kern="1200" dirty="0" smtClean="0"/>
            <a:t>Specifies little endian bits 16-63 of the data operand to provide to the data transform operator (AND, OR, XOR, NEG). </a:t>
          </a:r>
          <a:br>
            <a:rPr lang="en-GB" sz="1600" b="0" kern="1200" dirty="0" smtClean="0"/>
          </a:br>
          <a:r>
            <a:rPr lang="en-GB" sz="1600" b="0" kern="1200" dirty="0" smtClean="0"/>
            <a:t>DtOper1 and DtOper2 in the example above are concatenated to: 0x0706050403020100</a:t>
          </a:r>
          <a:endParaRPr lang="en-US" sz="1600" b="0" kern="1200" dirty="0"/>
        </a:p>
      </dsp:txBody>
      <dsp:txXfrm>
        <a:off x="54944" y="1315741"/>
        <a:ext cx="7925410" cy="101565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29594"/>
          <a:ext cx="8035298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err="1" smtClean="0"/>
            <a:t>Cmd</a:t>
          </a:r>
          <a:r>
            <a:rPr lang="en-GB" sz="1400" b="1" kern="1200" dirty="0" smtClean="0"/>
            <a:t> [PREP_RULE4] [1 byte]</a:t>
          </a:r>
        </a:p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Specifies the Frame ID operand and the lowest2 bytes of the HMAC-SHA256 signature</a:t>
          </a:r>
          <a:endParaRPr lang="en-US" sz="1400" b="0" kern="1200" dirty="0"/>
        </a:p>
      </dsp:txBody>
      <dsp:txXfrm>
        <a:off x="38006" y="67600"/>
        <a:ext cx="7959286" cy="702549"/>
      </dsp:txXfrm>
    </dsp:sp>
    <dsp:sp modelId="{EF67F389-D4AC-4999-9B23-7963139AE58C}">
      <dsp:nvSpPr>
        <dsp:cNvPr id="0" name=""/>
        <dsp:cNvSpPr/>
      </dsp:nvSpPr>
      <dsp:spPr>
        <a:xfrm>
          <a:off x="0" y="848476"/>
          <a:ext cx="8035298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IDOper</a:t>
          </a:r>
          <a:r>
            <a:rPr lang="en-US" sz="1400" b="1" kern="1200" dirty="0" smtClean="0"/>
            <a:t> [32 bit value] [4 bytes]</a:t>
          </a:r>
          <a:br>
            <a:rPr lang="en-US" sz="1400" b="1" kern="1200" dirty="0" smtClean="0"/>
          </a:br>
          <a:r>
            <a:rPr lang="en-US" sz="1400" b="0" kern="1200" dirty="0" smtClean="0"/>
            <a:t>Specifies the Frame ID operand to provide to the Frame ID transform operator</a:t>
          </a:r>
          <a:endParaRPr lang="en-US" sz="1400" b="0" kern="1200" dirty="0"/>
        </a:p>
      </dsp:txBody>
      <dsp:txXfrm>
        <a:off x="38006" y="886482"/>
        <a:ext cx="7959286" cy="702549"/>
      </dsp:txXfrm>
    </dsp:sp>
    <dsp:sp modelId="{522008EA-06B2-4A8A-BB28-3F80C63DEF38}">
      <dsp:nvSpPr>
        <dsp:cNvPr id="0" name=""/>
        <dsp:cNvSpPr/>
      </dsp:nvSpPr>
      <dsp:spPr>
        <a:xfrm>
          <a:off x="0" y="1667358"/>
          <a:ext cx="8035298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HMAC1 [16 bit value] [2 bytes]</a:t>
          </a:r>
          <a:br>
            <a:rPr lang="en-GB" sz="1400" b="1" kern="1200" dirty="0" smtClean="0"/>
          </a:br>
          <a:r>
            <a:rPr lang="en-GB" sz="1400" b="0" kern="1200" dirty="0" smtClean="0"/>
            <a:t>Specifies little endian bits 0-15 bits of the HMAC-SHA256 signature, generated with the key flashed into the Firewall at the factory.</a:t>
          </a:r>
          <a:endParaRPr lang="en-US" sz="1400" b="0" kern="1200" dirty="0"/>
        </a:p>
      </dsp:txBody>
      <dsp:txXfrm>
        <a:off x="38006" y="1705364"/>
        <a:ext cx="7959286" cy="70254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155147"/>
          <a:ext cx="8035298" cy="1049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b="1" kern="1200" dirty="0" err="1" smtClean="0"/>
            <a:t>Cmd</a:t>
          </a:r>
          <a:r>
            <a:rPr lang="en-GB" sz="2300" b="1" kern="1200" dirty="0" smtClean="0"/>
            <a:t> [PREP_RULE5] [1 byte]</a:t>
          </a:r>
        </a:p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/>
            <a:t>Specifies six bytes of the HMAC-SHA256 signature</a:t>
          </a:r>
          <a:endParaRPr lang="en-US" sz="2300" b="0" kern="1200" dirty="0"/>
        </a:p>
      </dsp:txBody>
      <dsp:txXfrm>
        <a:off x="51232" y="206379"/>
        <a:ext cx="7932834" cy="947026"/>
      </dsp:txXfrm>
    </dsp:sp>
    <dsp:sp modelId="{522008EA-06B2-4A8A-BB28-3F80C63DEF38}">
      <dsp:nvSpPr>
        <dsp:cNvPr id="0" name=""/>
        <dsp:cNvSpPr/>
      </dsp:nvSpPr>
      <dsp:spPr>
        <a:xfrm>
          <a:off x="0" y="1270877"/>
          <a:ext cx="8035298" cy="1049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b="1" kern="1200" dirty="0" smtClean="0"/>
            <a:t>HMAC2 [48 bit value] [6 bytes]</a:t>
          </a:r>
          <a:br>
            <a:rPr lang="en-GB" sz="2300" b="1" kern="1200" dirty="0" smtClean="0"/>
          </a:br>
          <a:r>
            <a:rPr lang="en-GB" sz="2300" b="0" kern="1200" dirty="0" smtClean="0"/>
            <a:t>Specifies little endian bits 16-63 of the HMAC-SHA256 signature</a:t>
          </a:r>
          <a:endParaRPr lang="en-US" sz="2300" b="0" kern="1200" dirty="0"/>
        </a:p>
      </dsp:txBody>
      <dsp:txXfrm>
        <a:off x="51232" y="1322109"/>
        <a:ext cx="7932834" cy="94702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155147"/>
          <a:ext cx="8035298" cy="1049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b="1" kern="1200" dirty="0" err="1" smtClean="0"/>
            <a:t>Cmd</a:t>
          </a:r>
          <a:r>
            <a:rPr lang="en-GB" sz="2300" b="1" kern="1200" dirty="0" smtClean="0"/>
            <a:t> [PREP_RULE6] [1 byte]</a:t>
          </a:r>
        </a:p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/>
            <a:t>Specifies six bytes of the HMAC-SHA256 signature</a:t>
          </a:r>
          <a:endParaRPr lang="en-US" sz="2300" b="0" kern="1200" dirty="0"/>
        </a:p>
      </dsp:txBody>
      <dsp:txXfrm>
        <a:off x="51232" y="206379"/>
        <a:ext cx="7932834" cy="947026"/>
      </dsp:txXfrm>
    </dsp:sp>
    <dsp:sp modelId="{522008EA-06B2-4A8A-BB28-3F80C63DEF38}">
      <dsp:nvSpPr>
        <dsp:cNvPr id="0" name=""/>
        <dsp:cNvSpPr/>
      </dsp:nvSpPr>
      <dsp:spPr>
        <a:xfrm>
          <a:off x="0" y="1270877"/>
          <a:ext cx="8035298" cy="1049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b="1" kern="1200" dirty="0" smtClean="0"/>
            <a:t>HMAC3 [48 bit value] [6 bytes]</a:t>
          </a:r>
          <a:br>
            <a:rPr lang="en-GB" sz="2300" b="1" kern="1200" dirty="0" smtClean="0"/>
          </a:br>
          <a:r>
            <a:rPr lang="en-GB" sz="2300" b="0" kern="1200" dirty="0" smtClean="0"/>
            <a:t>Specifies little endian bits 64-111 of the HMAC-SHA256 signature</a:t>
          </a:r>
          <a:endParaRPr lang="en-US" sz="2300" b="0" kern="1200" dirty="0"/>
        </a:p>
      </dsp:txBody>
      <dsp:txXfrm>
        <a:off x="51232" y="1322109"/>
        <a:ext cx="7932834" cy="94702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202217"/>
          <a:ext cx="8035298" cy="1003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b="1" kern="1200" dirty="0" err="1" smtClean="0"/>
            <a:t>Cmd</a:t>
          </a:r>
          <a:r>
            <a:rPr lang="en-GB" sz="2200" b="1" kern="1200" dirty="0" smtClean="0"/>
            <a:t> [PREP_RULE7] [1 byte]</a:t>
          </a:r>
        </a:p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kern="1200" dirty="0" smtClean="0"/>
            <a:t>Specifies six bytes of the HMAC-SHA256 signature</a:t>
          </a:r>
          <a:endParaRPr lang="en-US" sz="2200" b="0" kern="1200" dirty="0"/>
        </a:p>
      </dsp:txBody>
      <dsp:txXfrm>
        <a:off x="49004" y="251221"/>
        <a:ext cx="7937290" cy="905852"/>
      </dsp:txXfrm>
    </dsp:sp>
    <dsp:sp modelId="{522008EA-06B2-4A8A-BB28-3F80C63DEF38}">
      <dsp:nvSpPr>
        <dsp:cNvPr id="0" name=""/>
        <dsp:cNvSpPr/>
      </dsp:nvSpPr>
      <dsp:spPr>
        <a:xfrm>
          <a:off x="0" y="1269437"/>
          <a:ext cx="8035298" cy="1003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b="1" kern="1200" dirty="0" smtClean="0"/>
            <a:t>HMAC4 [48 bit value] [6 bytes]</a:t>
          </a:r>
          <a:br>
            <a:rPr lang="en-GB" sz="2200" b="1" kern="1200" dirty="0" smtClean="0"/>
          </a:br>
          <a:r>
            <a:rPr lang="en-GB" sz="2200" b="0" kern="1200" dirty="0" smtClean="0"/>
            <a:t>Specifies little endian bits 112-159 of the HMAC-SHA256 signature</a:t>
          </a:r>
          <a:endParaRPr lang="en-US" sz="2200" b="0" kern="1200" dirty="0"/>
        </a:p>
      </dsp:txBody>
      <dsp:txXfrm>
        <a:off x="49004" y="1318441"/>
        <a:ext cx="7937290" cy="90585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202217"/>
          <a:ext cx="8035298" cy="1003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b="1" kern="1200" dirty="0" err="1" smtClean="0"/>
            <a:t>Cmd</a:t>
          </a:r>
          <a:r>
            <a:rPr lang="en-GB" sz="2200" b="1" kern="1200" dirty="0" smtClean="0"/>
            <a:t> [PREP_RULE8] [1 byte]</a:t>
          </a:r>
        </a:p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kern="1200" dirty="0" smtClean="0"/>
            <a:t>Specifies six bytes of the HMAC-SHA256 signature</a:t>
          </a:r>
          <a:endParaRPr lang="en-US" sz="2200" b="0" kern="1200" dirty="0"/>
        </a:p>
      </dsp:txBody>
      <dsp:txXfrm>
        <a:off x="49004" y="251221"/>
        <a:ext cx="7937290" cy="905852"/>
      </dsp:txXfrm>
    </dsp:sp>
    <dsp:sp modelId="{522008EA-06B2-4A8A-BB28-3F80C63DEF38}">
      <dsp:nvSpPr>
        <dsp:cNvPr id="0" name=""/>
        <dsp:cNvSpPr/>
      </dsp:nvSpPr>
      <dsp:spPr>
        <a:xfrm>
          <a:off x="0" y="1269437"/>
          <a:ext cx="8035298" cy="1003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b="1" kern="1200" dirty="0" smtClean="0"/>
            <a:t>HMAC5 [48 bit value] [6 bytes]</a:t>
          </a:r>
          <a:br>
            <a:rPr lang="en-GB" sz="2200" b="1" kern="1200" dirty="0" smtClean="0"/>
          </a:br>
          <a:r>
            <a:rPr lang="en-GB" sz="2200" b="0" kern="1200" dirty="0" smtClean="0"/>
            <a:t>Specifies little endian bits 160-207 of the HMAC-SHA256 signature</a:t>
          </a:r>
          <a:endParaRPr lang="en-US" sz="2200" b="0" kern="1200" dirty="0"/>
        </a:p>
      </dsp:txBody>
      <dsp:txXfrm>
        <a:off x="49004" y="1318441"/>
        <a:ext cx="7937290" cy="90585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249287"/>
          <a:ext cx="8035298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b="1" kern="1200" dirty="0" err="1" smtClean="0"/>
            <a:t>Cmd</a:t>
          </a:r>
          <a:r>
            <a:rPr lang="en-GB" sz="2100" b="1" kern="1200" dirty="0" smtClean="0"/>
            <a:t> [PREP_RULE9] [1 byte]</a:t>
          </a:r>
        </a:p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kern="1200" dirty="0" smtClean="0"/>
            <a:t>Specifies six bytes of the HMAC-SHA256 signature</a:t>
          </a:r>
          <a:endParaRPr lang="en-US" sz="2100" b="0" kern="1200" dirty="0"/>
        </a:p>
      </dsp:txBody>
      <dsp:txXfrm>
        <a:off x="46777" y="296064"/>
        <a:ext cx="7941744" cy="864675"/>
      </dsp:txXfrm>
    </dsp:sp>
    <dsp:sp modelId="{522008EA-06B2-4A8A-BB28-3F80C63DEF38}">
      <dsp:nvSpPr>
        <dsp:cNvPr id="0" name=""/>
        <dsp:cNvSpPr/>
      </dsp:nvSpPr>
      <dsp:spPr>
        <a:xfrm>
          <a:off x="0" y="1267997"/>
          <a:ext cx="8035298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b="1" kern="1200" dirty="0" smtClean="0"/>
            <a:t>HMAC6 [48 bit value] [6 bytes]</a:t>
          </a:r>
          <a:br>
            <a:rPr lang="en-GB" sz="2100" b="1" kern="1200" dirty="0" smtClean="0"/>
          </a:br>
          <a:r>
            <a:rPr lang="en-GB" sz="2100" b="0" kern="1200" dirty="0" smtClean="0"/>
            <a:t>Specifies little endian bits 208-255 of the HMAC-SHA256 signature	</a:t>
          </a:r>
        </a:p>
      </dsp:txBody>
      <dsp:txXfrm>
        <a:off x="46777" y="1314774"/>
        <a:ext cx="7941744" cy="86467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29594"/>
          <a:ext cx="8035298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err="1" smtClean="0"/>
            <a:t>Cmd</a:t>
          </a:r>
          <a:r>
            <a:rPr lang="en-GB" sz="1400" b="1" kern="1200" dirty="0" smtClean="0"/>
            <a:t> [STORE_RULE] [1 byte]</a:t>
          </a:r>
        </a:p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Stores the rule specified by PREP_RULE1 to PREP_RULE6</a:t>
          </a:r>
          <a:endParaRPr lang="en-US" sz="1400" b="0" kern="1200" dirty="0"/>
        </a:p>
      </dsp:txBody>
      <dsp:txXfrm>
        <a:off x="38006" y="67600"/>
        <a:ext cx="7959286" cy="702549"/>
      </dsp:txXfrm>
    </dsp:sp>
    <dsp:sp modelId="{8B193959-FA2A-4424-AFF7-84BA587E85C8}">
      <dsp:nvSpPr>
        <dsp:cNvPr id="0" name=""/>
        <dsp:cNvSpPr/>
      </dsp:nvSpPr>
      <dsp:spPr>
        <a:xfrm>
          <a:off x="0" y="848476"/>
          <a:ext cx="8035298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Seq</a:t>
          </a:r>
          <a:r>
            <a:rPr lang="en-US" sz="1400" b="1" kern="1200" dirty="0" smtClean="0"/>
            <a:t> [32 bit value] [4 byte]</a:t>
          </a:r>
          <a:r>
            <a:rPr lang="en-US" sz="1400" b="0" kern="1200" dirty="0" smtClean="0"/>
            <a:t/>
          </a:r>
          <a:br>
            <a:rPr lang="en-US" sz="1400" b="0" kern="1200" dirty="0" smtClean="0"/>
          </a:br>
          <a:r>
            <a:rPr lang="en-US" sz="1400" b="0" kern="1200" dirty="0" smtClean="0"/>
            <a:t>Unique sequence number for this given </a:t>
          </a:r>
          <a:r>
            <a:rPr lang="en-US" sz="1400" b="0" kern="1200" dirty="0" err="1" smtClean="0"/>
            <a:t>Prio</a:t>
          </a:r>
          <a:r>
            <a:rPr lang="en-US" sz="1400" b="0" kern="1200" dirty="0" smtClean="0"/>
            <a:t>. Value must be greater than previously received value for the given </a:t>
          </a:r>
          <a:r>
            <a:rPr lang="en-US" sz="1400" b="0" kern="1200" dirty="0" err="1" smtClean="0"/>
            <a:t>Prio</a:t>
          </a:r>
          <a:r>
            <a:rPr lang="en-US" sz="1400" b="0" kern="1200" dirty="0" smtClean="0"/>
            <a:t> in order for the rule to be processed.  Stops replay attacks.</a:t>
          </a:r>
          <a:endParaRPr lang="en-US" sz="1400" b="0" kern="1200" dirty="0"/>
        </a:p>
      </dsp:txBody>
      <dsp:txXfrm>
        <a:off x="38006" y="886482"/>
        <a:ext cx="7959286" cy="702549"/>
      </dsp:txXfrm>
    </dsp:sp>
    <dsp:sp modelId="{7C213890-8E2C-4FAD-B2E5-C69C6E24D429}">
      <dsp:nvSpPr>
        <dsp:cNvPr id="0" name=""/>
        <dsp:cNvSpPr/>
      </dsp:nvSpPr>
      <dsp:spPr>
        <a:xfrm>
          <a:off x="0" y="1667358"/>
          <a:ext cx="8035298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Unused [16 bit value] [2 bytes]</a:t>
          </a:r>
          <a:r>
            <a:rPr lang="en-US" sz="1400" b="0" kern="1200" dirty="0" smtClean="0"/>
            <a:t/>
          </a:r>
          <a:br>
            <a:rPr lang="en-US" sz="1400" b="0" kern="1200" dirty="0" smtClean="0"/>
          </a:br>
          <a:r>
            <a:rPr lang="en-US" sz="1400" b="0" kern="1200" dirty="0" smtClean="0"/>
            <a:t>Not used. Must be 0x0000</a:t>
          </a:r>
          <a:endParaRPr lang="en-US" sz="1400" b="0" kern="1200" dirty="0"/>
        </a:p>
      </dsp:txBody>
      <dsp:txXfrm>
        <a:off x="38006" y="1705364"/>
        <a:ext cx="7959286" cy="7025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E871-7486-4F1B-922E-0B14257D93B3}">
      <dsp:nvSpPr>
        <dsp:cNvPr id="0" name=""/>
        <dsp:cNvSpPr/>
      </dsp:nvSpPr>
      <dsp:spPr>
        <a:xfrm>
          <a:off x="0" y="174407"/>
          <a:ext cx="8035298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smtClean="0"/>
            <a:t>IVI</a:t>
          </a:r>
          <a:br>
            <a:rPr lang="en-GB" sz="1700" b="1" kern="1200" dirty="0" smtClean="0"/>
          </a:br>
          <a:r>
            <a:rPr lang="en-GB" sz="1700" b="0" kern="1200" dirty="0" smtClean="0"/>
            <a:t>Runs a wide variety of software that may be compromised through telematics link</a:t>
          </a:r>
        </a:p>
      </dsp:txBody>
      <dsp:txXfrm>
        <a:off x="33012" y="207419"/>
        <a:ext cx="7969274" cy="610236"/>
      </dsp:txXfrm>
    </dsp:sp>
    <dsp:sp modelId="{38F37F46-9478-4A22-8B4F-64FC6E8315DB}">
      <dsp:nvSpPr>
        <dsp:cNvPr id="0" name=""/>
        <dsp:cNvSpPr/>
      </dsp:nvSpPr>
      <dsp:spPr>
        <a:xfrm>
          <a:off x="0" y="899627"/>
          <a:ext cx="8035298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smtClean="0"/>
            <a:t>CAN Firewall</a:t>
          </a:r>
          <a:br>
            <a:rPr lang="en-GB" sz="1700" b="1" kern="1200" dirty="0" smtClean="0"/>
          </a:br>
          <a:r>
            <a:rPr lang="en-GB" sz="1700" b="0" kern="1200" dirty="0" smtClean="0"/>
            <a:t>Hardware microcontroller on CAN bus filtering CAN traffic based on configurable rules</a:t>
          </a:r>
          <a:endParaRPr lang="en-US" sz="1700" b="0" kern="1200" dirty="0"/>
        </a:p>
      </dsp:txBody>
      <dsp:txXfrm>
        <a:off x="33012" y="932639"/>
        <a:ext cx="7969274" cy="610236"/>
      </dsp:txXfrm>
    </dsp:sp>
    <dsp:sp modelId="{522008EA-06B2-4A8A-BB28-3F80C63DEF38}">
      <dsp:nvSpPr>
        <dsp:cNvPr id="0" name=""/>
        <dsp:cNvSpPr/>
      </dsp:nvSpPr>
      <dsp:spPr>
        <a:xfrm>
          <a:off x="0" y="1624847"/>
          <a:ext cx="8035298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smtClean="0"/>
            <a:t>ECUs</a:t>
          </a:r>
          <a:br>
            <a:rPr lang="en-GB" sz="1700" b="1" kern="1200" dirty="0" smtClean="0"/>
          </a:br>
          <a:r>
            <a:rPr lang="en-GB" sz="1700" b="0" kern="1200" dirty="0" smtClean="0"/>
            <a:t>Safety-critical vehicle controllers managing breaks, throttle, steering, etc.</a:t>
          </a:r>
          <a:endParaRPr lang="en-US" sz="1700" b="0" kern="1200" dirty="0"/>
        </a:p>
      </dsp:txBody>
      <dsp:txXfrm>
        <a:off x="33012" y="1657859"/>
        <a:ext cx="7969274" cy="610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F10F5-B093-4C0C-ABE7-C51DD8F444E6}">
      <dsp:nvSpPr>
        <dsp:cNvPr id="0" name=""/>
        <dsp:cNvSpPr/>
      </dsp:nvSpPr>
      <dsp:spPr>
        <a:xfrm>
          <a:off x="0" y="0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 new firewall rule is created and is signed using device-specific key</a:t>
          </a:r>
          <a:endParaRPr lang="en-US" sz="1400" kern="1200" dirty="0"/>
        </a:p>
      </dsp:txBody>
      <dsp:txXfrm>
        <a:off x="20917" y="20917"/>
        <a:ext cx="3121013" cy="672332"/>
      </dsp:txXfrm>
    </dsp:sp>
    <dsp:sp modelId="{23216CAD-F109-45BC-986A-101E506D6D1C}">
      <dsp:nvSpPr>
        <dsp:cNvPr id="0" name=""/>
        <dsp:cNvSpPr/>
      </dsp:nvSpPr>
      <dsp:spPr>
        <a:xfrm>
          <a:off x="330980" y="844014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Rule is pushed over the air to the IVI</a:t>
          </a:r>
          <a:endParaRPr lang="en-US" sz="1400" kern="1200" dirty="0"/>
        </a:p>
      </dsp:txBody>
      <dsp:txXfrm>
        <a:off x="351897" y="864931"/>
        <a:ext cx="3114978" cy="672332"/>
      </dsp:txXfrm>
    </dsp:sp>
    <dsp:sp modelId="{331F21E8-7021-4814-A95E-5B43AD1E3B79}">
      <dsp:nvSpPr>
        <dsp:cNvPr id="0" name=""/>
        <dsp:cNvSpPr/>
      </dsp:nvSpPr>
      <dsp:spPr>
        <a:xfrm>
          <a:off x="657020" y="1688029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IVI Firewall Manager forwards the signed rule to the firewall as a specific CAN frame</a:t>
          </a:r>
          <a:endParaRPr lang="en-US" sz="1400" kern="1200" dirty="0"/>
        </a:p>
      </dsp:txBody>
      <dsp:txXfrm>
        <a:off x="677937" y="1708946"/>
        <a:ext cx="3119918" cy="672332"/>
      </dsp:txXfrm>
    </dsp:sp>
    <dsp:sp modelId="{442A9E58-F7E2-4E40-AC88-54232D44E060}">
      <dsp:nvSpPr>
        <dsp:cNvPr id="0" name=""/>
        <dsp:cNvSpPr/>
      </dsp:nvSpPr>
      <dsp:spPr>
        <a:xfrm>
          <a:off x="988000" y="2532043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Firewall validates signature of received frame and stores new rule.</a:t>
          </a:r>
          <a:endParaRPr lang="en-US" sz="1400" kern="1200" dirty="0"/>
        </a:p>
      </dsp:txBody>
      <dsp:txXfrm>
        <a:off x="1008917" y="2552960"/>
        <a:ext cx="3114978" cy="672332"/>
      </dsp:txXfrm>
    </dsp:sp>
    <dsp:sp modelId="{5FA5D2E2-9429-4E42-AAAA-29B2A7428537}">
      <dsp:nvSpPr>
        <dsp:cNvPr id="0" name=""/>
        <dsp:cNvSpPr/>
      </dsp:nvSpPr>
      <dsp:spPr>
        <a:xfrm>
          <a:off x="3487792" y="546986"/>
          <a:ext cx="464208" cy="464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592239" y="546986"/>
        <a:ext cx="255314" cy="349317"/>
      </dsp:txXfrm>
    </dsp:sp>
    <dsp:sp modelId="{44406825-AE36-4821-997C-72C230E94334}">
      <dsp:nvSpPr>
        <dsp:cNvPr id="0" name=""/>
        <dsp:cNvSpPr/>
      </dsp:nvSpPr>
      <dsp:spPr>
        <a:xfrm>
          <a:off x="3818772" y="1391000"/>
          <a:ext cx="464208" cy="464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923219" y="1391000"/>
        <a:ext cx="255314" cy="349317"/>
      </dsp:txXfrm>
    </dsp:sp>
    <dsp:sp modelId="{7782949E-D6C5-47EC-A4B7-81881A79634B}">
      <dsp:nvSpPr>
        <dsp:cNvPr id="0" name=""/>
        <dsp:cNvSpPr/>
      </dsp:nvSpPr>
      <dsp:spPr>
        <a:xfrm>
          <a:off x="4144812" y="2235015"/>
          <a:ext cx="464208" cy="464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249259" y="2235015"/>
        <a:ext cx="255314" cy="3493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CC214-6ADB-48D9-B67E-41FEBBC3F9BA}">
      <dsp:nvSpPr>
        <dsp:cNvPr id="0" name=""/>
        <dsp:cNvSpPr/>
      </dsp:nvSpPr>
      <dsp:spPr>
        <a:xfrm rot="5400000">
          <a:off x="-173101" y="173222"/>
          <a:ext cx="1154011" cy="8078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Mask</a:t>
          </a:r>
          <a:endParaRPr lang="en-US" sz="2200" kern="1200" dirty="0"/>
        </a:p>
      </dsp:txBody>
      <dsp:txXfrm rot="-5400000">
        <a:off x="1" y="404024"/>
        <a:ext cx="807808" cy="346203"/>
      </dsp:txXfrm>
    </dsp:sp>
    <dsp:sp modelId="{016C10B8-6483-4159-92E3-549D94DD3FCB}">
      <dsp:nvSpPr>
        <dsp:cNvPr id="0" name=""/>
        <dsp:cNvSpPr/>
      </dsp:nvSpPr>
      <dsp:spPr>
        <a:xfrm rot="5400000">
          <a:off x="4064275" y="-3256467"/>
          <a:ext cx="750107" cy="72630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Frame ID of an incoming frame is masked against rule mask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Only bits set in the mask will be matched against the filter	</a:t>
          </a:r>
          <a:endParaRPr lang="en-US" sz="2000" kern="1200" dirty="0"/>
        </a:p>
      </dsp:txBody>
      <dsp:txXfrm rot="-5400000">
        <a:off x="807809" y="36616"/>
        <a:ext cx="7226424" cy="676873"/>
      </dsp:txXfrm>
    </dsp:sp>
    <dsp:sp modelId="{4A1E9A1B-A269-4CDD-A924-370D84B18AA6}">
      <dsp:nvSpPr>
        <dsp:cNvPr id="0" name=""/>
        <dsp:cNvSpPr/>
      </dsp:nvSpPr>
      <dsp:spPr>
        <a:xfrm rot="5400000">
          <a:off x="-173101" y="1084892"/>
          <a:ext cx="1154011" cy="8078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Filter</a:t>
          </a:r>
          <a:endParaRPr lang="en-US" sz="2200" kern="1200" dirty="0"/>
        </a:p>
      </dsp:txBody>
      <dsp:txXfrm rot="-5400000">
        <a:off x="1" y="1315694"/>
        <a:ext cx="807808" cy="346203"/>
      </dsp:txXfrm>
    </dsp:sp>
    <dsp:sp modelId="{42EB0AD0-3ED9-44F7-93F0-CB6E86B17648}">
      <dsp:nvSpPr>
        <dsp:cNvPr id="0" name=""/>
        <dsp:cNvSpPr/>
      </dsp:nvSpPr>
      <dsp:spPr>
        <a:xfrm rot="5400000">
          <a:off x="4064275" y="-2344676"/>
          <a:ext cx="750107" cy="72630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ANDed</a:t>
          </a:r>
          <a:r>
            <a:rPr lang="en-US" sz="2000" kern="1200" dirty="0" smtClean="0"/>
            <a:t> against the masked Frame ID of incoming frame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Frame IDs passing filter are intercepted</a:t>
          </a:r>
          <a:endParaRPr lang="en-US" sz="2000" kern="1200" dirty="0"/>
        </a:p>
      </dsp:txBody>
      <dsp:txXfrm rot="-5400000">
        <a:off x="807809" y="948407"/>
        <a:ext cx="7226424" cy="6768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F9B1A-7131-49A0-841C-B5C58BB82D78}">
      <dsp:nvSpPr>
        <dsp:cNvPr id="0" name=""/>
        <dsp:cNvSpPr/>
      </dsp:nvSpPr>
      <dsp:spPr>
        <a:xfrm rot="5400000">
          <a:off x="-118317" y="119740"/>
          <a:ext cx="788780" cy="5521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ID </a:t>
          </a:r>
          <a:r>
            <a:rPr lang="en-US" sz="1050" kern="1200" dirty="0" err="1" smtClean="0"/>
            <a:t>XForm</a:t>
          </a:r>
          <a:endParaRPr lang="en-US" sz="1050" kern="1200" dirty="0"/>
        </a:p>
      </dsp:txBody>
      <dsp:txXfrm rot="-5400000">
        <a:off x="0" y="277496"/>
        <a:ext cx="552146" cy="236634"/>
      </dsp:txXfrm>
    </dsp:sp>
    <dsp:sp modelId="{D4CE959D-2D2F-4994-8602-E028B1D96A39}">
      <dsp:nvSpPr>
        <dsp:cNvPr id="0" name=""/>
        <dsp:cNvSpPr/>
      </dsp:nvSpPr>
      <dsp:spPr>
        <a:xfrm rot="5400000">
          <a:off x="3982119" y="-3428549"/>
          <a:ext cx="512707" cy="73726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Determines transformation applied to outbound Frame ID (SET, AND, OR, XOR, INV)</a:t>
          </a:r>
          <a:endParaRPr lang="en-US" sz="1600" kern="1200" dirty="0"/>
        </a:p>
      </dsp:txBody>
      <dsp:txXfrm rot="-5400000">
        <a:off x="552146" y="26452"/>
        <a:ext cx="7347625" cy="462651"/>
      </dsp:txXfrm>
    </dsp:sp>
    <dsp:sp modelId="{0109D067-9989-4355-90C7-B9FBD1FCE884}">
      <dsp:nvSpPr>
        <dsp:cNvPr id="0" name=""/>
        <dsp:cNvSpPr/>
      </dsp:nvSpPr>
      <dsp:spPr>
        <a:xfrm rot="5400000">
          <a:off x="-118317" y="751214"/>
          <a:ext cx="788780" cy="5521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Data </a:t>
          </a:r>
          <a:r>
            <a:rPr lang="en-US" sz="1050" kern="1200" dirty="0" err="1" smtClean="0"/>
            <a:t>XForm</a:t>
          </a:r>
          <a:endParaRPr lang="en-US" sz="1050" kern="1200" dirty="0"/>
        </a:p>
      </dsp:txBody>
      <dsp:txXfrm rot="-5400000">
        <a:off x="0" y="908970"/>
        <a:ext cx="552146" cy="236634"/>
      </dsp:txXfrm>
    </dsp:sp>
    <dsp:sp modelId="{4F3EC9DC-E83A-44E7-B44A-247D36B436D1}">
      <dsp:nvSpPr>
        <dsp:cNvPr id="0" name=""/>
        <dsp:cNvSpPr/>
      </dsp:nvSpPr>
      <dsp:spPr>
        <a:xfrm rot="5400000">
          <a:off x="3981984" y="-2796940"/>
          <a:ext cx="512977" cy="73726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Determines transformation applied to outbound Data (SET, AND, OR, XOR, INV)</a:t>
          </a:r>
          <a:endParaRPr lang="en-US" sz="1600" kern="1200" dirty="0"/>
        </a:p>
      </dsp:txBody>
      <dsp:txXfrm rot="-5400000">
        <a:off x="552147" y="657938"/>
        <a:ext cx="7347612" cy="462895"/>
      </dsp:txXfrm>
    </dsp:sp>
    <dsp:sp modelId="{6FB534DB-F624-41A4-8E38-D0CD25A32599}">
      <dsp:nvSpPr>
        <dsp:cNvPr id="0" name=""/>
        <dsp:cNvSpPr/>
      </dsp:nvSpPr>
      <dsp:spPr>
        <a:xfrm rot="5400000">
          <a:off x="-118317" y="1382688"/>
          <a:ext cx="788780" cy="5521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ID Operand</a:t>
          </a:r>
          <a:endParaRPr lang="en-US" sz="1050" kern="1200" dirty="0"/>
        </a:p>
      </dsp:txBody>
      <dsp:txXfrm rot="-5400000">
        <a:off x="0" y="1540444"/>
        <a:ext cx="552146" cy="236634"/>
      </dsp:txXfrm>
    </dsp:sp>
    <dsp:sp modelId="{DDCB7314-9C11-4E46-AFAA-9A242252E9D5}">
      <dsp:nvSpPr>
        <dsp:cNvPr id="0" name=""/>
        <dsp:cNvSpPr/>
      </dsp:nvSpPr>
      <dsp:spPr>
        <a:xfrm rot="5400000">
          <a:off x="3982119" y="-2165601"/>
          <a:ext cx="512707" cy="73726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Transformation operand applied to outbound Frame ID</a:t>
          </a:r>
          <a:endParaRPr lang="en-US" sz="1600" kern="1200" dirty="0"/>
        </a:p>
      </dsp:txBody>
      <dsp:txXfrm rot="-5400000">
        <a:off x="552146" y="1289400"/>
        <a:ext cx="7347625" cy="462651"/>
      </dsp:txXfrm>
    </dsp:sp>
    <dsp:sp modelId="{EDB102AB-E5B5-43BC-A53D-7CDF5ED443FF}">
      <dsp:nvSpPr>
        <dsp:cNvPr id="0" name=""/>
        <dsp:cNvSpPr/>
      </dsp:nvSpPr>
      <dsp:spPr>
        <a:xfrm rot="5400000">
          <a:off x="-118317" y="2014162"/>
          <a:ext cx="788780" cy="5521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Data Operand</a:t>
          </a:r>
          <a:endParaRPr lang="en-US" sz="1050" kern="1200" dirty="0"/>
        </a:p>
      </dsp:txBody>
      <dsp:txXfrm rot="-5400000">
        <a:off x="0" y="2171918"/>
        <a:ext cx="552146" cy="236634"/>
      </dsp:txXfrm>
    </dsp:sp>
    <dsp:sp modelId="{EEC3DDA4-B20D-4C0C-BFF2-BD290D0D730C}">
      <dsp:nvSpPr>
        <dsp:cNvPr id="0" name=""/>
        <dsp:cNvSpPr/>
      </dsp:nvSpPr>
      <dsp:spPr>
        <a:xfrm rot="5400000">
          <a:off x="3982119" y="-1534127"/>
          <a:ext cx="512707" cy="73726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Transformation operand applied to outbound Data</a:t>
          </a:r>
          <a:endParaRPr lang="en-US" sz="1600" kern="1200" dirty="0"/>
        </a:p>
      </dsp:txBody>
      <dsp:txXfrm rot="-5400000">
        <a:off x="552146" y="1920874"/>
        <a:ext cx="7347625" cy="4626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12AC7-426D-4B65-BF8A-C12B5C7BAF79}">
      <dsp:nvSpPr>
        <dsp:cNvPr id="0" name=""/>
        <dsp:cNvSpPr/>
      </dsp:nvSpPr>
      <dsp:spPr>
        <a:xfrm rot="16200000">
          <a:off x="670586" y="-669543"/>
          <a:ext cx="1371600" cy="271068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949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Prioritize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Rules are applied to incoming frames in order of ascending priority</a:t>
          </a:r>
          <a:endParaRPr lang="en-US" sz="1200" kern="1200" dirty="0"/>
        </a:p>
      </dsp:txBody>
      <dsp:txXfrm rot="5400000">
        <a:off x="1043" y="274320"/>
        <a:ext cx="2710687" cy="822960"/>
      </dsp:txXfrm>
    </dsp:sp>
    <dsp:sp modelId="{9203C81A-BDE7-419B-A017-92FC1E1052F6}">
      <dsp:nvSpPr>
        <dsp:cNvPr id="0" name=""/>
        <dsp:cNvSpPr/>
      </dsp:nvSpPr>
      <dsp:spPr>
        <a:xfrm rot="16200000">
          <a:off x="3584575" y="-669543"/>
          <a:ext cx="1371600" cy="271068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949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Match and process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 rule-matching frame is processed by that rule and is then forwarded to its destination </a:t>
          </a:r>
          <a:endParaRPr lang="en-US" sz="1200" kern="1200" dirty="0"/>
        </a:p>
      </dsp:txBody>
      <dsp:txXfrm rot="5400000">
        <a:off x="2915032" y="274320"/>
        <a:ext cx="2710687" cy="822960"/>
      </dsp:txXfrm>
    </dsp:sp>
    <dsp:sp modelId="{C4AFD73D-5949-4CCC-9594-6DBB2213C656}">
      <dsp:nvSpPr>
        <dsp:cNvPr id="0" name=""/>
        <dsp:cNvSpPr/>
      </dsp:nvSpPr>
      <dsp:spPr>
        <a:xfrm rot="16200000">
          <a:off x="6498563" y="-669543"/>
          <a:ext cx="1371600" cy="271068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949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Forward to next rule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 non-matching frame passed on to the rule with the next ascending ID</a:t>
          </a:r>
          <a:endParaRPr lang="en-US" sz="1200" kern="1200" dirty="0"/>
        </a:p>
      </dsp:txBody>
      <dsp:txXfrm rot="5400000">
        <a:off x="5829020" y="274320"/>
        <a:ext cx="2710687" cy="8229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E871-7486-4F1B-922E-0B14257D93B3}">
      <dsp:nvSpPr>
        <dsp:cNvPr id="0" name=""/>
        <dsp:cNvSpPr/>
      </dsp:nvSpPr>
      <dsp:spPr>
        <a:xfrm>
          <a:off x="0" y="9545"/>
          <a:ext cx="8035298" cy="92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Frame ID [32 bits]</a:t>
          </a:r>
          <a:br>
            <a:rPr lang="en-GB" sz="1200" b="1" kern="1200" dirty="0" smtClean="0"/>
          </a:br>
          <a:r>
            <a:rPr lang="en-GB" sz="1200" b="0" kern="1200" dirty="0" smtClean="0"/>
            <a:t>Factory-configured CAN Frame that is intercepted and interpreted by the CAN Firewall. </a:t>
          </a:r>
        </a:p>
      </dsp:txBody>
      <dsp:txXfrm>
        <a:off x="45149" y="54694"/>
        <a:ext cx="7945000" cy="834586"/>
      </dsp:txXfrm>
    </dsp:sp>
    <dsp:sp modelId="{38F37F46-9478-4A22-8B4F-64FC6E8315DB}">
      <dsp:nvSpPr>
        <dsp:cNvPr id="0" name=""/>
        <dsp:cNvSpPr/>
      </dsp:nvSpPr>
      <dsp:spPr>
        <a:xfrm>
          <a:off x="0" y="968990"/>
          <a:ext cx="8035298" cy="92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err="1" smtClean="0"/>
            <a:t>Prio</a:t>
          </a:r>
          <a:r>
            <a:rPr lang="en-GB" sz="1200" b="1" kern="1200" dirty="0" smtClean="0"/>
            <a:t> [0x00-0x7F | 0x80-0xFF] [1 byte]</a:t>
          </a:r>
        </a:p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Specifies the priority of the rule that is being prepared and which . </a:t>
          </a:r>
          <a:br>
            <a:rPr lang="en-US" sz="1200" b="0" kern="1200" dirty="0" smtClean="0"/>
          </a:br>
          <a:r>
            <a:rPr lang="en-US" sz="1200" b="0" kern="1200" dirty="0" smtClean="0"/>
            <a:t>0x00-0x7F applies to northbound traffic. 0x80-0xFF applies to southbound traffic.</a:t>
          </a:r>
          <a:br>
            <a:rPr lang="en-US" sz="1200" b="0" kern="1200" dirty="0" smtClean="0"/>
          </a:br>
          <a:r>
            <a:rPr lang="en-US" sz="1200" b="0" kern="1200" dirty="0" smtClean="0"/>
            <a:t>All commands setting up and storing a single rule will use the same </a:t>
          </a:r>
          <a:r>
            <a:rPr lang="en-US" sz="1200" b="0" kern="1200" dirty="0" err="1" smtClean="0"/>
            <a:t>Prio</a:t>
          </a:r>
          <a:r>
            <a:rPr lang="en-US" sz="1200" b="0" kern="1200" dirty="0" smtClean="0"/>
            <a:t>.</a:t>
          </a:r>
          <a:endParaRPr lang="en-US" sz="1200" b="0" kern="1200" dirty="0"/>
        </a:p>
      </dsp:txBody>
      <dsp:txXfrm>
        <a:off x="45149" y="1014139"/>
        <a:ext cx="7945000" cy="834586"/>
      </dsp:txXfrm>
    </dsp:sp>
    <dsp:sp modelId="{20025206-923E-475A-AB40-7A35D5010B97}">
      <dsp:nvSpPr>
        <dsp:cNvPr id="0" name=""/>
        <dsp:cNvSpPr/>
      </dsp:nvSpPr>
      <dsp:spPr>
        <a:xfrm>
          <a:off x="0" y="1937979"/>
          <a:ext cx="8035298" cy="92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err="1" smtClean="0"/>
            <a:t>Cmd</a:t>
          </a:r>
          <a:r>
            <a:rPr lang="en-GB" sz="1200" b="1" kern="1200" dirty="0" smtClean="0"/>
            <a:t> [PREP_RULE1, PREP_RULE2,  PREP_RULE3 , PREP_RULE4, PREP_RULE5,PREP_RULE6, STORE_RULE] [1 byte]</a:t>
          </a:r>
        </a:p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Sets up a single rule. PREP_RULE1 – PREP_RULE6 are transmitted with the same </a:t>
          </a:r>
          <a:r>
            <a:rPr lang="en-US" sz="1200" b="0" kern="1200" dirty="0" err="1" smtClean="0"/>
            <a:t>Prio</a:t>
          </a:r>
          <a:r>
            <a:rPr lang="en-US" sz="1200" b="0" kern="1200" dirty="0" smtClean="0"/>
            <a:t>. STORE_RULE is then transmitted with the given </a:t>
          </a:r>
          <a:r>
            <a:rPr lang="en-US" sz="1200" b="0" kern="1200" dirty="0" err="1" smtClean="0"/>
            <a:t>Prio</a:t>
          </a:r>
          <a:r>
            <a:rPr lang="en-US" sz="1200" b="0" kern="1200" dirty="0" smtClean="0"/>
            <a:t> to store the single rule specified by the previous PREP rule commands.</a:t>
          </a:r>
          <a:endParaRPr lang="en-US" sz="1200" b="0" kern="1200" dirty="0"/>
        </a:p>
      </dsp:txBody>
      <dsp:txXfrm>
        <a:off x="45149" y="1983128"/>
        <a:ext cx="7945000" cy="8345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E871-7486-4F1B-922E-0B14257D93B3}">
      <dsp:nvSpPr>
        <dsp:cNvPr id="0" name=""/>
        <dsp:cNvSpPr/>
      </dsp:nvSpPr>
      <dsp:spPr>
        <a:xfrm>
          <a:off x="0" y="81083"/>
          <a:ext cx="8035298" cy="6117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b="1" kern="1200" dirty="0" err="1" smtClean="0"/>
            <a:t>Cmd</a:t>
          </a:r>
          <a:r>
            <a:rPr lang="en-GB" sz="1100" b="1" kern="1200" dirty="0" smtClean="0"/>
            <a:t> [PREP_RULE1] [1 byte]</a:t>
          </a:r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PREP_RULE1 specifies the rule priority and the mask to apply, and the transform operators for the rule.</a:t>
          </a:r>
          <a:endParaRPr lang="en-GB" sz="1100" b="0" kern="1200" dirty="0" smtClean="0"/>
        </a:p>
      </dsp:txBody>
      <dsp:txXfrm>
        <a:off x="29862" y="110945"/>
        <a:ext cx="7975574" cy="552003"/>
      </dsp:txXfrm>
    </dsp:sp>
    <dsp:sp modelId="{20025206-923E-475A-AB40-7A35D5010B97}">
      <dsp:nvSpPr>
        <dsp:cNvPr id="0" name=""/>
        <dsp:cNvSpPr/>
      </dsp:nvSpPr>
      <dsp:spPr>
        <a:xfrm>
          <a:off x="0" y="722827"/>
          <a:ext cx="8035298" cy="6117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Mask [32 bit value] [4 bytes]</a:t>
          </a:r>
          <a:r>
            <a:rPr lang="en-US" sz="1100" b="0" kern="1200" dirty="0" smtClean="0"/>
            <a:t/>
          </a:r>
          <a:br>
            <a:rPr lang="en-US" sz="1100" b="0" kern="1200" dirty="0" smtClean="0"/>
          </a:br>
          <a:r>
            <a:rPr lang="en-US" sz="1100" b="0" kern="1200" dirty="0" smtClean="0"/>
            <a:t>Mask to apply to incoming  Frame ID prior to filtering.</a:t>
          </a:r>
          <a:endParaRPr lang="en-US" sz="1100" b="1" kern="1200" dirty="0"/>
        </a:p>
      </dsp:txBody>
      <dsp:txXfrm>
        <a:off x="29862" y="752689"/>
        <a:ext cx="7975574" cy="552003"/>
      </dsp:txXfrm>
    </dsp:sp>
    <dsp:sp modelId="{522008EA-06B2-4A8A-BB28-3F80C63DEF38}">
      <dsp:nvSpPr>
        <dsp:cNvPr id="0" name=""/>
        <dsp:cNvSpPr/>
      </dsp:nvSpPr>
      <dsp:spPr>
        <a:xfrm>
          <a:off x="0" y="1367897"/>
          <a:ext cx="8035298" cy="6117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b="1" kern="1200" dirty="0" err="1" smtClean="0"/>
            <a:t>XForm</a:t>
          </a:r>
          <a:r>
            <a:rPr lang="en-GB" sz="1100" b="1" kern="1200" dirty="0" smtClean="0"/>
            <a:t> [SET_AND] [1 byte]</a:t>
          </a:r>
          <a:br>
            <a:rPr lang="en-GB" sz="1100" b="1" kern="1200" dirty="0" smtClean="0"/>
          </a:br>
          <a:r>
            <a:rPr lang="en-GB" sz="1100" b="0" kern="1200" dirty="0" smtClean="0"/>
            <a:t>The transformation to apply to Frame ID and Data. Combination of SET, AND, OR, XOR, and NEG. Upper four bits defines Frame ID operator. Lower four bits defines Data operator.	</a:t>
          </a:r>
          <a:endParaRPr lang="en-US" sz="1100" b="0" kern="1200" dirty="0"/>
        </a:p>
      </dsp:txBody>
      <dsp:txXfrm>
        <a:off x="29862" y="1397759"/>
        <a:ext cx="7975574" cy="552003"/>
      </dsp:txXfrm>
    </dsp:sp>
    <dsp:sp modelId="{DFF56874-FB56-42ED-97D9-8A615EB6E2E3}">
      <dsp:nvSpPr>
        <dsp:cNvPr id="0" name=""/>
        <dsp:cNvSpPr/>
      </dsp:nvSpPr>
      <dsp:spPr>
        <a:xfrm>
          <a:off x="0" y="2011304"/>
          <a:ext cx="8035298" cy="6117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Reserved for future use. Set to 0 </a:t>
          </a:r>
          <a:endParaRPr lang="en-US" sz="1100" b="1" kern="1200" dirty="0"/>
        </a:p>
      </dsp:txBody>
      <dsp:txXfrm>
        <a:off x="29862" y="2041166"/>
        <a:ext cx="7975574" cy="5520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381857"/>
          <a:ext cx="8035298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err="1" smtClean="0"/>
            <a:t>Cmd</a:t>
          </a:r>
          <a:r>
            <a:rPr lang="en-GB" sz="1200" b="1" kern="1200" dirty="0" smtClean="0"/>
            <a:t> [PREP_RULE2] [1 byte]</a:t>
          </a:r>
        </a:p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PREP_RULE2 specifies the filter to apply to incoming Frame IDs and the low 16 bits of the Data transformation operand</a:t>
          </a:r>
          <a:endParaRPr lang="en-US" sz="1200" b="0" kern="1200" dirty="0"/>
        </a:p>
      </dsp:txBody>
      <dsp:txXfrm>
        <a:off x="26730" y="408587"/>
        <a:ext cx="7981838" cy="494099"/>
      </dsp:txXfrm>
    </dsp:sp>
    <dsp:sp modelId="{20025206-923E-475A-AB40-7A35D5010B97}">
      <dsp:nvSpPr>
        <dsp:cNvPr id="0" name=""/>
        <dsp:cNvSpPr/>
      </dsp:nvSpPr>
      <dsp:spPr>
        <a:xfrm>
          <a:off x="0" y="989377"/>
          <a:ext cx="8035298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Filter [4] [32 bit value] [4 bytes]</a:t>
          </a:r>
          <a:r>
            <a:rPr lang="en-US" sz="1200" b="0" kern="1200" dirty="0" smtClean="0"/>
            <a:t/>
          </a:r>
          <a:br>
            <a:rPr lang="en-US" sz="1200" b="0" kern="1200" dirty="0" smtClean="0"/>
          </a:br>
          <a:r>
            <a:rPr lang="en-US" sz="1200" b="0" kern="1200" dirty="0" smtClean="0"/>
            <a:t>Filter to apply to incoming  Frame ID that has been masked.</a:t>
          </a:r>
          <a:endParaRPr lang="en-US" sz="1200" b="1" kern="1200" dirty="0"/>
        </a:p>
      </dsp:txBody>
      <dsp:txXfrm>
        <a:off x="26730" y="1016107"/>
        <a:ext cx="7981838" cy="494099"/>
      </dsp:txXfrm>
    </dsp:sp>
    <dsp:sp modelId="{522008EA-06B2-4A8A-BB28-3F80C63DEF38}">
      <dsp:nvSpPr>
        <dsp:cNvPr id="0" name=""/>
        <dsp:cNvSpPr/>
      </dsp:nvSpPr>
      <dsp:spPr>
        <a:xfrm>
          <a:off x="0" y="1546097"/>
          <a:ext cx="8035298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DtOper1 [16 bit value] [2 bytes]</a:t>
          </a:r>
          <a:br>
            <a:rPr lang="en-GB" sz="1200" b="1" kern="1200" dirty="0" smtClean="0"/>
          </a:br>
          <a:r>
            <a:rPr lang="en-GB" sz="1200" b="0" kern="1200" dirty="0" smtClean="0"/>
            <a:t>Specifies the little endian  bits  0-15 of the data operand to provide to the data transform operator (AND, OR, XOR, NEG).</a:t>
          </a:r>
          <a:endParaRPr lang="en-US" sz="1200" b="0" kern="1200" dirty="0"/>
        </a:p>
      </dsp:txBody>
      <dsp:txXfrm>
        <a:off x="26730" y="1572827"/>
        <a:ext cx="7981838" cy="494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C909BB8-CB8A-42E9-B128-10668A00B68F}" type="datetimeFigureOut">
              <a:rPr lang="en-GB"/>
              <a:pPr>
                <a:defRPr/>
              </a:pPr>
              <a:t>15/10/2015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AFD9337-F8E7-4F94-BB6C-144D039FEC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8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655F52A-4D2E-40B1-A643-08495881EB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372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13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42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71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00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328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95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060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26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F897675-3BBD-44C3-A365-3D9E467770C2}" type="slidenum">
              <a:rPr lang="en-GB" altLang="en-US" smtClean="0"/>
              <a:pPr eaLnBrk="1" hangingPunct="1">
                <a:defRPr/>
              </a:pPr>
              <a:t>1</a:t>
            </a:fld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 baseline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53420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0950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303304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048568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 b="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2701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69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266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5583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930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933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52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7582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0919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407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28005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602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3970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629854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150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1138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30648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16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662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5136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132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206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062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11377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2219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123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0369830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9860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06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6770164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92207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987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2354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9953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4488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3663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683423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1273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1111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43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35647958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1227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026" name="Picture 2" descr="http://www.genivi.org/sites/default/files/GENIVI_Black_Logo-no_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67" y="4396303"/>
            <a:ext cx="679739" cy="59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6548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42E6F-F5CD-4578-9698-F408BF3A4B3E}" type="datetimeFigureOut">
              <a:rPr lang="en-US"/>
              <a:pPr>
                <a:defRPr/>
              </a:pPr>
              <a:t>10/15/2015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7FEB8-B0D0-4FD7-8B46-7352095B4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23" y="4434120"/>
            <a:ext cx="6762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4522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B2F6D-1575-48C6-A9D6-EC3627811935}" type="datetimeFigureOut">
              <a:rPr lang="en-US"/>
              <a:pPr>
                <a:defRPr/>
              </a:pPr>
              <a:t>10/15/2015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686DB-7D3E-42E5-A71A-5ECFD8F55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146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0810B-5CD5-4E6F-81AB-CCE6CAF6EE18}" type="datetimeFigureOut">
              <a:rPr lang="en-US"/>
              <a:pPr>
                <a:defRPr/>
              </a:pPr>
              <a:t>10/15/2015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8159D-FF30-4219-ADC0-6529B9F4C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889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2FCF4-E6FD-4BA3-ABE7-070153E73577}" type="datetimeFigureOut">
              <a:rPr lang="en-US"/>
              <a:pPr>
                <a:defRPr/>
              </a:pPr>
              <a:t>10/15/2015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F651A-AF1E-40E4-8BB4-20B531AC6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087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BCB44-7125-46FF-B4EB-9E14CA2320D8}" type="datetimeFigureOut">
              <a:rPr lang="en-US"/>
              <a:pPr>
                <a:defRPr/>
              </a:pPr>
              <a:t>10/15/2015</a:t>
            </a:fld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7590E-D795-4955-A8ED-E88D071FB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747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58" y="4431112"/>
            <a:ext cx="6762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48053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CF10E-7355-47FE-9CF3-2C551B26867D}" type="datetimeFigureOut">
              <a:rPr lang="en-US"/>
              <a:pPr>
                <a:defRPr/>
              </a:pPr>
              <a:t>10/15/2015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E030F-5F93-42E1-9308-D32B5CC15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597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EC8A2-23C3-46DE-B6C9-FD48B992E600}" type="datetimeFigureOut">
              <a:rPr lang="en-US"/>
              <a:pPr>
                <a:defRPr/>
              </a:pPr>
              <a:t>10/15/2015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84ED8-824D-4666-9687-2F204856D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614334" indent="-342900">
              <a:buFont typeface="Arial" pitchFamily="34" charset="0"/>
              <a:buChar char="&gt;"/>
              <a:defRPr sz="2000" b="0"/>
            </a:lvl2pPr>
            <a:lvl3pPr marL="878627" indent="-342900">
              <a:buFont typeface="Arial" pitchFamily="34" charset="0"/>
              <a:buChar char="&gt;"/>
              <a:defRPr sz="2000" b="0"/>
            </a:lvl3pPr>
            <a:lvl4pPr marL="1150062" indent="-342900">
              <a:buFont typeface="Arial" pitchFamily="34" charset="0"/>
              <a:buChar char="&gt;"/>
              <a:defRPr sz="2000" b="0"/>
            </a:lvl4pPr>
            <a:lvl5pPr marL="1421498" indent="-342900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1899702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CB448-AF6E-4FAB-AE06-D658F69FA7F5}" type="datetimeFigureOut">
              <a:rPr lang="en-US"/>
              <a:pPr>
                <a:defRPr/>
              </a:pPr>
              <a:t>10/15/2015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78B30-BE1A-401D-B4E3-65A526609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028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68910-3345-4232-B26A-95977AA3BE02}" type="datetimeFigureOut">
              <a:rPr lang="en-US"/>
              <a:pPr>
                <a:defRPr/>
              </a:pPr>
              <a:t>10/15/2015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D0576-64B3-43F6-A908-0C9798A82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96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74490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5283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9676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85778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20164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33157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8C2AB31B-3BD7-4741-8EE0-129B4184ABA6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1029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1033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1050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1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2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3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4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5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6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7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8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9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0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1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2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3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4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1034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1035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6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7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8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9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0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1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2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3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4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5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6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7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8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9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1030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22" r:id="rId2"/>
    <p:sldLayoutId id="2147484057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2052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2056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073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4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5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6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7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8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9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0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1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2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3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4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5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6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7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2057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2058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59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0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1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2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3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4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5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6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7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8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9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0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1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2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2053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2054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E851FF58-EE97-44AC-AEC4-CD216B328F4B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3077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3079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3096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7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8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9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0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1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2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3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4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5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6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7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8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9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10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3080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3081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2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3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4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5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6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7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8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9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0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1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2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3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4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5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3078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4100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4102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4119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0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1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2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3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4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5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6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7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8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9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0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1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2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3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4103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4104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5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6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7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8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9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0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1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2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3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4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5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6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7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8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4101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grpSp>
        <p:nvGrpSpPr>
          <p:cNvPr id="5123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124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5141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2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3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4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5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6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7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8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9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0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1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2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3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4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5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5125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5126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7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8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9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0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1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2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3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4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5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6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7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8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9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0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2pPr>
      <a:lvl3pPr marL="534988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3pPr>
      <a:lvl4pPr marL="806450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4pPr>
      <a:lvl5pPr marL="1077913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4AE6237A-D7AC-4329-A84E-1B113FFD419A}" type="datetimeFigureOut">
              <a:rPr lang="en-US"/>
              <a:pPr>
                <a:defRPr/>
              </a:pPr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591B3C66-7353-48DC-BD91-AE5F3656E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  <p:sldLayoutId id="2147484084" r:id="rId13"/>
    <p:sldLayoutId id="214748408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941" y="312738"/>
            <a:ext cx="6346825" cy="996950"/>
          </a:xfrm>
          <a:ln w="190500"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/>
              <a:t>CAN Bus Firewall</a:t>
            </a:r>
            <a:endParaRPr lang="en-GB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028336" y="2586328"/>
            <a:ext cx="407407" cy="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1" idx="6"/>
            <a:endCxn id="67" idx="2"/>
          </p:cNvCxnSpPr>
          <p:nvPr/>
        </p:nvCxnSpPr>
        <p:spPr>
          <a:xfrm flipV="1">
            <a:off x="2539875" y="2585032"/>
            <a:ext cx="1098056" cy="640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 descr="http://www.iconsdownload.net/icons/256/10061-hierarchical-network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509" y="2148483"/>
            <a:ext cx="732684" cy="73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6637359" y="1907952"/>
            <a:ext cx="1312985" cy="1354160"/>
          </a:xfrm>
          <a:prstGeom prst="ellipse">
            <a:avLst/>
          </a:prstGeom>
          <a:noFill/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226890" y="1914352"/>
            <a:ext cx="1312985" cy="1354160"/>
          </a:xfrm>
          <a:prstGeom prst="ellipse">
            <a:avLst/>
          </a:prstGeom>
          <a:noFill/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883" y="2266154"/>
            <a:ext cx="922951" cy="551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5" descr="data:image/png;base64,iVBORw0KGgoAAAANSUhEUgAAAREAAAC4CAMAAADzLiguAAAAeFBMVEX///8AAAD7+/seHh6ampoWFhazs7PW1tbn5+fq6upwcHD5+fkoKCjl5eWfn59ZWVmUlJTPz8+/v7/x8fGlpaXf3997e3uHh4dDQ0MbGxt9fX1qampeXl4MDAzJyckqKiozMzNPT09ISEi3t7c7OzuFhYWrq6tkZGRBWjCMAAAGgElEQVR4nO2d12LjKhBAjUssWe5FcYncnf3/P7wbX60tMagAAgZlzus6NpwVRcMAnQ5BEARBEARBEIQk4Wax/J7Op9/LxSZ0XRjnBMf9ZczejC/7Y+C6UO5Y3Q4JgySH28p10ZwQ9ccCHemj0o9cF88+00Id/zN1XUDLLE4VQhg7LVwX0iaflT5++HRdTGsE11pCGLv+kmFnWN1iXi1n6LqwNjgOagthbHB0XVzzLCR8/ND6/nUjKYSxjesim2W1kzaya/cE9iIthLGL60KbpN48hKfF85KjkhDGWjvgRFtFI9u2vvf1FYUw1ndddDOsespGeu0cb9QfkZY+JJH6I/L3IWljT7LUEMLY0nXxDfClZeTLdfGbJ9ISwlj7mo1eo2ljs5lrGpm7roAc4Saoeqrvmka2Fd8fBYgWBJeXHkuu6/IPaQphrPzr19eE9S44mlY3Tos8K/s/0u1Yy7vWcJZ+KO42XT0F9q8yj0uUyAYTISXhxfC9OvhovoKyZKvaK1Zy0zZyK/zuMDsbdh+XPWRLPShcYPnWNvJR9NVBLrg/MlNNCfKB00IlVcu81RT13HkhrGeqorXhyj0oaDibD10KYvIhv/xjrqo14ecZO7srkwEf3L9b/XkRD/7pHk8s/voE5KC4D1MHoMFbVAKFMAQTVziKjG01nAAK+bb006XARZieHSUBjMq5bzNP4GttYkNJANP60Lwgw5iyBSUCIYji04Iwu2klsEfHJESkZGB2xJnAvBxUQkRKeiaVTGCnikyIqHs1OC8RzEPQdKpvLCrxQ4hQSd8MngjRD7erg1SI3lq3Dug61Tf6cSEVUG8qcKEEtRAXSpALsd+XIO5D/mF3xEE7ymSxqcQLITYbjgdN5snQmhFftt+QER4ywiNnJBllEW2J/m1G8gu1cvtvWmokmwTTldnER0bICBnpkBEyQkbISAoZ4SEjPGSEh4zwkBEeMsJDRnjICA8Z4SEjPGSEh4zwkBEeMsJDRnjICM/vNRKFgYhQ7tAEHSPLghK4OYhiE1/lliQNGCkgucYOzh7U38CbYsDID9Y3Y+keJ/LGkBHbB5aEjRXcmBHLexgbzDUzZsRujtqouYIbM2L1BAHlExIFGDNi9zRGekZ4GkzQNGbEbmonjTUA/TNn/mHKSPGZNoZYN1VyQ0Yqjt4yQRCfGym6CSPn2NH9DF0hVqMBBUVAhtwp+TpGfDldn4zwTKTiJhpGDJ9N0ByCk1LMGCk7pA8VYf0LavSMnH05InwldfKohhFvTtaXezPWMHJBN8wWMauuTCNGZs5qKItUrEDDiPtTJesiFXPUMOLLVk7JW1k0jPhzi8vEkhFfJmiCE0LNGPFmgiY5/KobmXkz+MoNNupGYmf1k0cmwKZuBP3JIxlkAtPqRny6x1SmI1E2cvWoG5G6OE/ZiCdnj6RIJFMoG8GWclWOxDUTqkYSZ5VT41BdJU0je2d1U6P+zRuqRvx5qUmBp0E2a2TsrGaq1M7cUzRifVlXm65ZIztnFVOn7pREzYiDhW5tjBrx8VZKs/2IX/PVJ/UnrUpG7v4Ei1IkEibU+hHfbvyVyQ5QHH0Tr5RILfyqzlk9irJ2VnZWOc/eRIy6UoucGjG0uy+rE5L50BrrNZ4okQif6Rphdx8ajnSeq1b25hl/9wpnZh8V/axePusJ+yAMA0XrTlTe08oYucLr13e4lcCp6vPystJj9SWMjLqCG+lRz0vgvTJpzsuiJKJW20jyDBJBJYjnJXBm9vX6pz/aRv6kzwJUgnbEgTOzS6aN34r2FdQz0nvv34Vyt0iVgAWJc24CtSqYqNQxknyuyn4IqZI9KCe/6LYRNp0aRg5c/jtUgjFeAscTwY3dS0EPW2lkC78IKsGX/gxnZuJd6kuQD11hZCv8Hvi0jZFFXmF2YmGwfMi9CZYaeRTtF4FPyRjVUwJnZo+ST3eX+0zFC42cP8sWMnH3JSHYPnKo+Ito2I/T2UuSM5L+/SWebioSZmDQ4Yqn4cR82WplEUbh8LaeP/Y5I/vHfH0b1jpkBipBct+xoM1c7TRpqATLLjU+JHKyFdoCzyaKW8I7cG5mLx2KV4JlMwX39NpMdYlxGsnPzuyeH5RX8mH1t4vJreDZTmPIKcHSs2Z3GNnPl8sowZMW3n1FcVwk77+iDCNESdDR9Hl/1clN5s/yGYwaIEs7Chfr9dHVu9bq7+R3iDJoRBAEQRAEQRCEBf4DuWBmICKbqNs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7" descr="data:image/png;base64,iVBORw0KGgoAAAANSUhEUgAAAREAAAC4CAMAAADzLiguAAAAeFBMVEX///8AAAD7+/seHh6ampoWFhazs7PW1tbn5+fq6upwcHD5+fkoKCjl5eWfn59ZWVmUlJTPz8+/v7/x8fGlpaXf3997e3uHh4dDQ0MbGxt9fX1qampeXl4MDAzJyckqKiozMzNPT09ISEi3t7c7OzuFhYWrq6tkZGRBWjCMAAAGgElEQVR4nO2d12LjKhBAjUssWe5FcYncnf3/P7wbX60tMagAAgZlzus6NpwVRcMAnQ5BEARBEARBEIQk4Wax/J7Op9/LxSZ0XRjnBMf9ZczejC/7Y+C6UO5Y3Q4JgySH28p10ZwQ9ccCHemj0o9cF88+00Id/zN1XUDLLE4VQhg7LVwX0iaflT5++HRdTGsE11pCGLv+kmFnWN1iXi1n6LqwNjgOagthbHB0XVzzLCR8/ND6/nUjKYSxjesim2W1kzaya/cE9iIthLGL60KbpN48hKfF85KjkhDGWjvgRFtFI9u2vvf1FYUw1ndddDOsespGeu0cb9QfkZY+JJH6I/L3IWljT7LUEMLY0nXxDfClZeTLdfGbJ9ISwlj7mo1eo2ljs5lrGpm7roAc4Saoeqrvmka2Fd8fBYgWBJeXHkuu6/IPaQphrPzr19eE9S44mlY3Tos8K/s/0u1Yy7vWcJZ+KO42XT0F9q8yj0uUyAYTISXhxfC9OvhovoKyZKvaK1Zy0zZyK/zuMDsbdh+XPWRLPShcYPnWNvJR9NVBLrg/MlNNCfKB00IlVcu81RT13HkhrGeqorXhyj0oaDibD10KYvIhv/xjrqo14ecZO7srkwEf3L9b/XkRD/7pHk8s/voE5KC4D1MHoMFbVAKFMAQTVziKjG01nAAK+bb006XARZieHSUBjMq5bzNP4GttYkNJANP60Lwgw5iyBSUCIYji04Iwu2klsEfHJESkZGB2xJnAvBxUQkRKeiaVTGCnikyIqHs1OC8RzEPQdKpvLCrxQ4hQSd8MngjRD7erg1SI3lq3Dug61Tf6cSEVUG8qcKEEtRAXSpALsd+XIO5D/mF3xEE7ymSxqcQLITYbjgdN5snQmhFftt+QER4ywiNnJBllEW2J/m1G8gu1cvtvWmokmwTTldnER0bICBnpkBEyQkbISAoZ4SEjPGSEh4zwkBEeMsJDRnjICA8Z4SEjPGSEh4zwkBEeMsJDRnjICM/vNRKFgYhQ7tAEHSPLghK4OYhiE1/lliQNGCkgucYOzh7U38CbYsDID9Y3Y+keJ/LGkBHbB5aEjRXcmBHLexgbzDUzZsRujtqouYIbM2L1BAHlExIFGDNi9zRGekZ4GkzQNGbEbmonjTUA/TNn/mHKSPGZNoZYN1VyQ0Yqjt4yQRCfGym6CSPn2NH9DF0hVqMBBUVAhtwp+TpGfDldn4zwTKTiJhpGDJ9N0ByCk1LMGCk7pA8VYf0LavSMnH05InwldfKohhFvTtaXezPWMHJBN8wWMauuTCNGZs5qKItUrEDDiPtTJesiFXPUMOLLVk7JW1k0jPhzi8vEkhFfJmiCE0LNGPFmgiY5/KobmXkz+MoNNupGYmf1k0cmwKZuBP3JIxlkAtPqRny6x1SmI1E2cvWoG5G6OE/ZiCdnj6RIJFMoG8GWclWOxDUTqkYSZ5VT41BdJU0je2d1U6P+zRuqRvx5qUmBp0E2a2TsrGaq1M7cUzRifVlXm65ZIztnFVOn7pREzYiDhW5tjBrx8VZKs/2IX/PVJ/UnrUpG7v4Ei1IkEibU+hHfbvyVyQ5QHH0Tr5RILfyqzlk9irJ2VnZWOc/eRIy6UoucGjG0uy+rE5L50BrrNZ4okQif6Rphdx8ajnSeq1b25hl/9wpnZh8V/axePusJ+yAMA0XrTlTe08oYucLr13e4lcCp6vPystJj9SWMjLqCG+lRz0vgvTJpzsuiJKJW20jyDBJBJYjnJXBm9vX6pz/aRv6kzwJUgnbEgTOzS6aN34r2FdQz0nvv34Vyt0iVgAWJc24CtSqYqNQxknyuyn4IqZI9KCe/6LYRNp0aRg5c/jtUgjFeAscTwY3dS0EPW2lkC78IKsGX/gxnZuJd6kuQD11hZCv8Hvi0jZFFXmF2YmGwfMi9CZYaeRTtF4FPyRjVUwJnZo+ST3eX+0zFC42cP8sWMnH3JSHYPnKo+Ito2I/T2UuSM5L+/SWebioSZmDQ4Yqn4cR82WplEUbh8LaeP/Y5I/vHfH0b1jpkBipBct+xoM1c7TRpqATLLjU+JHKyFdoCzyaKW8I7cG5mLx2KV4JlMwX39NpMdYlxGsnPzuyeH5RX8mH1t4vJreDZTmPIKcHSs2Z3GNnPl8sowZMW3n1FcVwk77+iDCNESdDR9Hl/1clN5s/yGYwaIEs7Chfr9dHVu9bq7+R3iDJoRBAEQRAEQRCEBf4DuWBmICKbqNs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 descr="http://www.iconsdownload.net/icons/512/1015-bug-vect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0000">
            <a:off x="1630716" y="2859800"/>
            <a:ext cx="472435" cy="31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AutoShape 20" descr="Image result for stop hand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4" name="Picture 30" descr="http://uxrepo.com/static/icon-sets/font-awesome/png32/512/000000/shield-512-0000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553" y="2174192"/>
            <a:ext cx="701739" cy="89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Oval 66"/>
          <p:cNvSpPr/>
          <p:nvPr/>
        </p:nvSpPr>
        <p:spPr>
          <a:xfrm>
            <a:off x="3637931" y="1907952"/>
            <a:ext cx="1312985" cy="1354160"/>
          </a:xfrm>
          <a:prstGeom prst="ellipse">
            <a:avLst/>
          </a:prstGeom>
          <a:noFill/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5143139" y="2232765"/>
            <a:ext cx="711200" cy="711200"/>
          </a:xfrm>
          <a:prstGeom prst="mathMultiply">
            <a:avLst>
              <a:gd name="adj1" fmla="val 12806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291204"/>
      </p:ext>
    </p:extLst>
  </p:cSld>
  <p:clrMapOvr>
    <a:masterClrMapping/>
  </p:clrMapOvr>
  <p:transition spd="slow" advTm="1646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6" y="75924"/>
            <a:ext cx="825645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PREP_RULE1</a:t>
            </a:r>
            <a:endParaRPr lang="en-US" sz="3600" kern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8181"/>
              </p:ext>
            </p:extLst>
          </p:nvPr>
        </p:nvGraphicFramePr>
        <p:xfrm>
          <a:off x="1122496" y="912536"/>
          <a:ext cx="656628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417638"/>
                <a:gridCol w="1063054"/>
                <a:gridCol w="9226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Mask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[4]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XForm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Rsvd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0x0000FFFF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14165364"/>
              </p:ext>
            </p:extLst>
          </p:nvPr>
        </p:nvGraphicFramePr>
        <p:xfrm>
          <a:off x="573331" y="1880585"/>
          <a:ext cx="8035298" cy="2704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04902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6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PREP_RULE2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48527403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619502"/>
              </p:ext>
            </p:extLst>
          </p:nvPr>
        </p:nvGraphicFramePr>
        <p:xfrm>
          <a:off x="1478096" y="969686"/>
          <a:ext cx="58159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417638"/>
                <a:gridCol w="12353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Filter [4]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DtOper1 [2]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0x0000AAC1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1882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PREP_RULE3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895987750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76026"/>
              </p:ext>
            </p:extLst>
          </p:nvPr>
        </p:nvGraphicFramePr>
        <p:xfrm>
          <a:off x="1909896" y="887136"/>
          <a:ext cx="5006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843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DtOper2 [6]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0x020304050607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1383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PREP_RULE4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27368647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40498"/>
              </p:ext>
            </p:extLst>
          </p:nvPr>
        </p:nvGraphicFramePr>
        <p:xfrm>
          <a:off x="1264408" y="842686"/>
          <a:ext cx="67233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1347407"/>
                <a:gridCol w="1390269"/>
                <a:gridCol w="1417638"/>
                <a:gridCol w="11504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IDOper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[4]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HMAC1 [2]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0xFFFF0000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5238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PREP_RULE5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61048975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29627"/>
              </p:ext>
            </p:extLst>
          </p:nvPr>
        </p:nvGraphicFramePr>
        <p:xfrm>
          <a:off x="1988884" y="880786"/>
          <a:ext cx="5006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843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HMAC2 [6]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0x05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0x020304050607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1162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PREP_RULE6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35990689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896181"/>
              </p:ext>
            </p:extLst>
          </p:nvPr>
        </p:nvGraphicFramePr>
        <p:xfrm>
          <a:off x="1988884" y="887136"/>
          <a:ext cx="5006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843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HMAC3 [6]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0x08090A0B0C0D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4789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PREP_RULE7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60361192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553006"/>
              </p:ext>
            </p:extLst>
          </p:nvPr>
        </p:nvGraphicFramePr>
        <p:xfrm>
          <a:off x="1988884" y="887136"/>
          <a:ext cx="5006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843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HMAC4 [6]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0x0E0F10111213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8885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PREP_RULE8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270519709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629684"/>
              </p:ext>
            </p:extLst>
          </p:nvPr>
        </p:nvGraphicFramePr>
        <p:xfrm>
          <a:off x="1988884" y="887136"/>
          <a:ext cx="5006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843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HMAC5 [6]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0x08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0x141516171819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1291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PREP_RULE9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914411873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17452"/>
              </p:ext>
            </p:extLst>
          </p:nvPr>
        </p:nvGraphicFramePr>
        <p:xfrm>
          <a:off x="1638364" y="917616"/>
          <a:ext cx="5006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843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HMAC6 [6]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0x09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0x1A1B1C1D1E1F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63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STORE_RULE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54650482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371871"/>
              </p:ext>
            </p:extLst>
          </p:nvPr>
        </p:nvGraphicFramePr>
        <p:xfrm>
          <a:off x="1697365" y="826852"/>
          <a:ext cx="583977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417638"/>
                <a:gridCol w="12592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Seq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[4]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Unused [2]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0x10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0x00000001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668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Purpose</a:t>
            </a:r>
            <a:endParaRPr lang="en-US" sz="3600" kern="0" dirty="0"/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2661162336"/>
              </p:ext>
            </p:extLst>
          </p:nvPr>
        </p:nvGraphicFramePr>
        <p:xfrm>
          <a:off x="877613" y="1413640"/>
          <a:ext cx="7593725" cy="2291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8286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Example</a:t>
            </a:r>
            <a:endParaRPr lang="en-US" sz="3600" kern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77350"/>
              </p:ext>
            </p:extLst>
          </p:nvPr>
        </p:nvGraphicFramePr>
        <p:xfrm>
          <a:off x="668469" y="1009369"/>
          <a:ext cx="73533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162050"/>
                <a:gridCol w="10858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0x01 [PREP_RULE1]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Mask:    0x0000FFFF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XForm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 0x01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Rsvd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0x00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791274"/>
              </p:ext>
            </p:extLst>
          </p:nvPr>
        </p:nvGraphicFramePr>
        <p:xfrm>
          <a:off x="668469" y="1269307"/>
          <a:ext cx="657225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4668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0x02 [PREP_RULE2]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Filter: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0x0000AAC1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DtOper1: 0x0001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610189"/>
              </p:ext>
            </p:extLst>
          </p:nvPr>
        </p:nvGraphicFramePr>
        <p:xfrm>
          <a:off x="668469" y="1529245"/>
          <a:ext cx="53340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002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0x03 [PREP_RULE3]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DtOper2: 0x020304050607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077314"/>
              </p:ext>
            </p:extLst>
          </p:nvPr>
        </p:nvGraphicFramePr>
        <p:xfrm>
          <a:off x="668469" y="1789183"/>
          <a:ext cx="657225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4668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 [PREP_RULE4]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IDOper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0xFFFF0000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HMAC1:  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0x0001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329172"/>
              </p:ext>
            </p:extLst>
          </p:nvPr>
        </p:nvGraphicFramePr>
        <p:xfrm>
          <a:off x="668469" y="2049121"/>
          <a:ext cx="54102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764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0x05 [PREP_RULE5]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HMAC2: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0x020304050607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810893"/>
              </p:ext>
            </p:extLst>
          </p:nvPr>
        </p:nvGraphicFramePr>
        <p:xfrm>
          <a:off x="668469" y="2309059"/>
          <a:ext cx="54102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764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0x06 [PREP_RULE6]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HMAC3: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 0x08090A0B0C0D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593900"/>
              </p:ext>
            </p:extLst>
          </p:nvPr>
        </p:nvGraphicFramePr>
        <p:xfrm>
          <a:off x="668469" y="723982"/>
          <a:ext cx="734205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957"/>
                <a:gridCol w="635000"/>
                <a:gridCol w="1612900"/>
                <a:gridCol w="40132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Frame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</a:rPr>
                        <a:t>Prio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Command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Parameters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252840"/>
              </p:ext>
            </p:extLst>
          </p:nvPr>
        </p:nvGraphicFramePr>
        <p:xfrm>
          <a:off x="668469" y="3978910"/>
          <a:ext cx="7187248" cy="51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/>
                <a:gridCol w="1162050"/>
                <a:gridCol w="1085850"/>
                <a:gridCol w="697230"/>
                <a:gridCol w="832168"/>
                <a:gridCol w="1085850"/>
                <a:gridCol w="1695450"/>
              </a:tblGrid>
              <a:tr h="176530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chemeClr val="bg1"/>
                          </a:solidFill>
                        </a:rPr>
                        <a:t>Prio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>
                          <a:solidFill>
                            <a:schemeClr val="bg1"/>
                          </a:solidFill>
                        </a:rPr>
                        <a:t>Mask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Filter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 </a:t>
                      </a:r>
                      <a:r>
                        <a:rPr lang="en-US" sz="1000" baseline="0" dirty="0" err="1" smtClean="0"/>
                        <a:t>XForm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Data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XForm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ID Operand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Data</a:t>
                      </a:r>
                      <a:r>
                        <a:rPr lang="en-US" sz="1000" baseline="0" dirty="0" smtClean="0"/>
                        <a:t> Operand</a:t>
                      </a:r>
                      <a:endParaRPr lang="en-US" sz="1000" dirty="0"/>
                    </a:p>
                  </a:txBody>
                  <a:tcPr/>
                </a:tc>
              </a:tr>
              <a:tr h="1406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0x0000FFFFF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0x0000AAC1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Lucida Console" panose="020B0609040504020204" pitchFamily="49" charset="0"/>
                        </a:rPr>
                        <a:t>SET</a:t>
                      </a:r>
                      <a:endParaRPr lang="en-US" sz="10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Lucida Console" panose="020B0609040504020204" pitchFamily="49" charset="0"/>
                        </a:rPr>
                        <a:t>AND</a:t>
                      </a:r>
                      <a:endParaRPr lang="en-US" sz="10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Lucida Console" panose="020B0609040504020204" pitchFamily="49" charset="0"/>
                        </a:rPr>
                        <a:t>0xFFFF0000</a:t>
                      </a:r>
                      <a:endParaRPr lang="en-US" sz="10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Lucida Console" panose="020B0609040504020204" pitchFamily="49" charset="0"/>
                        </a:rPr>
                        <a:t>0x0706050403020100</a:t>
                      </a:r>
                      <a:endParaRPr lang="en-US" sz="10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839353"/>
              </p:ext>
            </p:extLst>
          </p:nvPr>
        </p:nvGraphicFramePr>
        <p:xfrm>
          <a:off x="668469" y="2568997"/>
          <a:ext cx="54102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764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0x07 [PREP_RULE7]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HMAC4: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0x0E0F10111213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232781"/>
              </p:ext>
            </p:extLst>
          </p:nvPr>
        </p:nvGraphicFramePr>
        <p:xfrm>
          <a:off x="668469" y="2828935"/>
          <a:ext cx="54102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764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0x08 [PREP_RULE8]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HMAC5: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0x141516171819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022916"/>
              </p:ext>
            </p:extLst>
          </p:nvPr>
        </p:nvGraphicFramePr>
        <p:xfrm>
          <a:off x="668469" y="3088873"/>
          <a:ext cx="54102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764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0x09 [PREP_RULE9]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HMAC6: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0x1A1B1C1D1E1F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754787"/>
              </p:ext>
            </p:extLst>
          </p:nvPr>
        </p:nvGraphicFramePr>
        <p:xfrm>
          <a:off x="668469" y="3349666"/>
          <a:ext cx="6527669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422269"/>
              </a:tblGrid>
              <a:tr h="15968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0x10 [STORE_RULE]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Seq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     0x00000001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Unused: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0x0000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3848100" y="3638550"/>
            <a:ext cx="0" cy="3009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5694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Signature Payload used by HMAC-SHA256</a:t>
            </a:r>
            <a:endParaRPr lang="en-US" sz="3600" kern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24290"/>
              </p:ext>
            </p:extLst>
          </p:nvPr>
        </p:nvGraphicFramePr>
        <p:xfrm>
          <a:off x="631376" y="1062709"/>
          <a:ext cx="73533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162050"/>
                <a:gridCol w="10858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0x01 [PREP_RULE1]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Mask:   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0x0000FFFF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XForm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0x01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Rsvd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000" b="1" i="1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5424"/>
              </p:ext>
            </p:extLst>
          </p:nvPr>
        </p:nvGraphicFramePr>
        <p:xfrm>
          <a:off x="631376" y="1320156"/>
          <a:ext cx="657225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4668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0x02 [PREP_RULE2]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Filter: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0x0000AAC1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DtOper1: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0x0001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563949"/>
              </p:ext>
            </p:extLst>
          </p:nvPr>
        </p:nvGraphicFramePr>
        <p:xfrm>
          <a:off x="631376" y="1577603"/>
          <a:ext cx="53340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002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0x03 [PREP_RULE3]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DtOper2: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0x020304050607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649404"/>
              </p:ext>
            </p:extLst>
          </p:nvPr>
        </p:nvGraphicFramePr>
        <p:xfrm>
          <a:off x="631376" y="1835050"/>
          <a:ext cx="657225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4668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 [PREP_RULE4]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IDOper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0xFFFF0000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HMAC1:  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678299"/>
              </p:ext>
            </p:extLst>
          </p:nvPr>
        </p:nvGraphicFramePr>
        <p:xfrm>
          <a:off x="631376" y="2092497"/>
          <a:ext cx="54102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764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0x05 [PREP_RULE5]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HMAC2: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0x020304050607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137608"/>
              </p:ext>
            </p:extLst>
          </p:nvPr>
        </p:nvGraphicFramePr>
        <p:xfrm>
          <a:off x="631376" y="777322"/>
          <a:ext cx="734205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957"/>
                <a:gridCol w="635000"/>
                <a:gridCol w="1612900"/>
                <a:gridCol w="40132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Frame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</a:rPr>
                        <a:t>Prio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Command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Parameters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984970"/>
              </p:ext>
            </p:extLst>
          </p:nvPr>
        </p:nvGraphicFramePr>
        <p:xfrm>
          <a:off x="612912" y="3044610"/>
          <a:ext cx="7509197" cy="552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213"/>
                <a:gridCol w="928688"/>
                <a:gridCol w="574993"/>
                <a:gridCol w="557213"/>
                <a:gridCol w="928688"/>
                <a:gridCol w="1423988"/>
                <a:gridCol w="928688"/>
                <a:gridCol w="928688"/>
                <a:gridCol w="681038"/>
              </a:tblGrid>
              <a:tr h="211472"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solidFill>
                            <a:schemeClr val="bg1"/>
                          </a:solidFill>
                        </a:rPr>
                        <a:t>Prio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aseline="0" dirty="0" smtClean="0">
                          <a:solidFill>
                            <a:schemeClr val="bg1"/>
                          </a:solidFill>
                        </a:rPr>
                        <a:t>Mask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XForm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Rsvd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Filter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aseline="0" dirty="0" smtClean="0"/>
                        <a:t>Data Operand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ID Operand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Sequence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Unused</a:t>
                      </a:r>
                      <a:endParaRPr lang="en-US" sz="1050" dirty="0"/>
                    </a:p>
                  </a:txBody>
                  <a:tcPr/>
                </a:tc>
              </a:tr>
              <a:tr h="30118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0x0000FFFF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effectLst/>
                          <a:latin typeface="Lucida Console" panose="020B0609040504020204" pitchFamily="49" charset="0"/>
                        </a:rPr>
                        <a:t>0x01</a:t>
                      </a:r>
                      <a:endParaRPr lang="en-US" sz="800" b="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Lucida Console" panose="020B0609040504020204" pitchFamily="49" charset="0"/>
                        </a:rPr>
                        <a:t>0x00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0x0000AAC1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effectLst/>
                          <a:latin typeface="Lucida Console" panose="020B0609040504020204" pitchFamily="49" charset="0"/>
                        </a:rPr>
                        <a:t>0x0706050403020100</a:t>
                      </a:r>
                      <a:endParaRPr lang="en-US" sz="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Lucida Console" panose="020B0609040504020204" pitchFamily="49" charset="0"/>
                        </a:rPr>
                        <a:t>0xFFFF0000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effectLst/>
                          <a:latin typeface="Lucida Console" panose="020B0609040504020204" pitchFamily="49" charset="0"/>
                        </a:rPr>
                        <a:t>0x00000001</a:t>
                      </a:r>
                      <a:endParaRPr lang="en-US" sz="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effectLst/>
                          <a:latin typeface="Lucida Console" panose="020B0609040504020204" pitchFamily="49" charset="0"/>
                        </a:rPr>
                        <a:t>0x0000</a:t>
                      </a:r>
                      <a:endParaRPr lang="en-US" sz="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846165"/>
              </p:ext>
            </p:extLst>
          </p:nvPr>
        </p:nvGraphicFramePr>
        <p:xfrm>
          <a:off x="1424771" y="3849370"/>
          <a:ext cx="5200650" cy="54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0650"/>
              </a:tblGrid>
              <a:tr h="17653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Signature Payload string [31 bytes] (Color coded fields)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406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r>
                        <a:rPr lang="en-US" sz="10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0000FFFF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01</a:t>
                      </a:r>
                      <a:r>
                        <a:rPr lang="en-US" sz="10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00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0000AAC1</a:t>
                      </a:r>
                      <a:r>
                        <a:rPr lang="en-US" sz="1000" dirty="0" smtClean="0">
                          <a:solidFill>
                            <a:srgbClr val="4F81BD"/>
                          </a:solidFill>
                          <a:effectLst/>
                          <a:latin typeface="Lucida Console" panose="020B0609040504020204" pitchFamily="49" charset="0"/>
                        </a:rPr>
                        <a:t>0706050403020100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FFFF0000</a:t>
                      </a:r>
                      <a:r>
                        <a:rPr lang="en-US" sz="1000" dirty="0" smtClean="0">
                          <a:solidFill>
                            <a:srgbClr val="4F81BD"/>
                          </a:solidFill>
                          <a:effectLst/>
                          <a:latin typeface="Lucida Console" panose="020B0609040504020204" pitchFamily="49" charset="0"/>
                        </a:rPr>
                        <a:t>00000001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0000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96010" y="2187059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393254"/>
              </p:ext>
            </p:extLst>
          </p:nvPr>
        </p:nvGraphicFramePr>
        <p:xfrm>
          <a:off x="628995" y="2540717"/>
          <a:ext cx="6531424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5274"/>
                <a:gridCol w="1422400"/>
              </a:tblGrid>
              <a:tr h="15968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0x10 [STORE_RULE]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Seq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    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0x00000001</a:t>
                      </a:r>
                      <a:endParaRPr lang="en-US" sz="1000" b="0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Unused: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000" b="1" i="1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4076120" y="2807970"/>
            <a:ext cx="0" cy="2222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076120" y="3604895"/>
            <a:ext cx="0" cy="2222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9150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893763" y="178022"/>
            <a:ext cx="7264400" cy="85725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Thank You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687388" y="1323975"/>
            <a:ext cx="74707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71436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2pPr>
            <a:lvl3pPr marL="535727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3pPr>
            <a:lvl4pPr marL="807164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4pPr>
            <a:lvl5pPr marL="1078598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5pPr>
            <a:lvl6pPr marL="1421464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6pPr>
            <a:lvl7pPr marL="1764329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7pPr>
            <a:lvl8pPr marL="2107196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8pPr>
            <a:lvl9pPr marL="2450061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algn="ctr">
              <a:defRPr/>
            </a:pPr>
            <a:endParaRPr lang="en-GB" kern="0" dirty="0" smtClean="0"/>
          </a:p>
          <a:p>
            <a:pPr algn="ctr">
              <a:defRPr/>
            </a:pPr>
            <a:endParaRPr lang="en-GB" kern="0" dirty="0"/>
          </a:p>
          <a:p>
            <a:pPr algn="ctr">
              <a:defRPr/>
            </a:pPr>
            <a:r>
              <a:rPr lang="en-GB" kern="0" dirty="0" smtClean="0"/>
              <a:t>Magnus </a:t>
            </a:r>
            <a:r>
              <a:rPr lang="en-GB" kern="0" dirty="0" err="1" smtClean="0"/>
              <a:t>Feuer</a:t>
            </a:r>
            <a:r>
              <a:rPr lang="en-GB" kern="0" dirty="0" smtClean="0"/>
              <a:t/>
            </a:r>
            <a:br>
              <a:rPr lang="en-GB" kern="0" dirty="0" smtClean="0"/>
            </a:br>
            <a:r>
              <a:rPr lang="en-GB" sz="1600" kern="0" dirty="0" smtClean="0"/>
              <a:t/>
            </a:r>
            <a:br>
              <a:rPr lang="en-GB" sz="1600" kern="0" dirty="0" smtClean="0"/>
            </a:br>
            <a:r>
              <a:rPr lang="en-GB" sz="1600" kern="0" dirty="0" smtClean="0"/>
              <a:t>Lead System Architect – Open Software Initiative</a:t>
            </a:r>
            <a:endParaRPr lang="en-GB" sz="1600" kern="0" dirty="0"/>
          </a:p>
          <a:p>
            <a:pPr algn="ctr">
              <a:defRPr/>
            </a:pPr>
            <a:r>
              <a:rPr lang="en-GB" sz="1600" kern="0" dirty="0" smtClean="0"/>
              <a:t>mfeuer@jaguarlandrover.com</a:t>
            </a:r>
          </a:p>
          <a:p>
            <a:pPr algn="ctr">
              <a:defRPr/>
            </a:pPr>
            <a:r>
              <a:rPr lang="en-GB" altLang="en-US" sz="1600" kern="0" dirty="0" smtClean="0"/>
              <a:t>+1-949-294 7871</a:t>
            </a:r>
            <a:r>
              <a:rPr lang="en-GB" altLang="en-US" sz="1600" dirty="0"/>
              <a:t/>
            </a:r>
            <a:br>
              <a:rPr lang="en-GB" altLang="en-US" sz="1600" dirty="0"/>
            </a:br>
            <a:endParaRPr lang="en-GB" altLang="en-US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4813634"/>
            <a:ext cx="4572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956010"/>
      </p:ext>
    </p:extLst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Overview</a:t>
            </a:r>
            <a:endParaRPr lang="en-US" sz="3600" kern="0" dirty="0"/>
          </a:p>
        </p:txBody>
      </p:sp>
      <p:sp>
        <p:nvSpPr>
          <p:cNvPr id="3" name="Rounded Rectangle 2"/>
          <p:cNvSpPr/>
          <p:nvPr/>
        </p:nvSpPr>
        <p:spPr>
          <a:xfrm>
            <a:off x="888502" y="1022850"/>
            <a:ext cx="1387920" cy="7857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IVI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3779999" y="1022853"/>
            <a:ext cx="1387920" cy="7857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CAN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Firewall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6671497" y="1416420"/>
            <a:ext cx="1387920" cy="3928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ECU 2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69550253"/>
              </p:ext>
            </p:extLst>
          </p:nvPr>
        </p:nvGraphicFramePr>
        <p:xfrm>
          <a:off x="478081" y="209105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V="1">
            <a:off x="6221437" y="1211394"/>
            <a:ext cx="450060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5" idx="1"/>
          </p:cNvCxnSpPr>
          <p:nvPr/>
        </p:nvCxnSpPr>
        <p:spPr>
          <a:xfrm>
            <a:off x="6230963" y="1612847"/>
            <a:ext cx="440534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6"/>
            <a:endCxn id="73" idx="1"/>
          </p:cNvCxnSpPr>
          <p:nvPr/>
        </p:nvCxnSpPr>
        <p:spPr>
          <a:xfrm>
            <a:off x="3275923" y="1415115"/>
            <a:ext cx="504076" cy="59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2"/>
            <a:endCxn id="3" idx="3"/>
          </p:cNvCxnSpPr>
          <p:nvPr/>
        </p:nvCxnSpPr>
        <p:spPr>
          <a:xfrm flipH="1">
            <a:off x="2276422" y="1415115"/>
            <a:ext cx="568603" cy="58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671497" y="1003073"/>
            <a:ext cx="1387920" cy="4133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ECU 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230963" y="1209746"/>
            <a:ext cx="0" cy="40310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://www.iconsdownload.net/icons/256/10061-hierarchical-network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12" y="1256869"/>
            <a:ext cx="277660" cy="27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Oval 37"/>
          <p:cNvSpPr/>
          <p:nvPr/>
        </p:nvSpPr>
        <p:spPr>
          <a:xfrm>
            <a:off x="5497093" y="1200971"/>
            <a:ext cx="430898" cy="4308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73" idx="3"/>
            <a:endCxn id="38" idx="2"/>
          </p:cNvCxnSpPr>
          <p:nvPr/>
        </p:nvCxnSpPr>
        <p:spPr>
          <a:xfrm>
            <a:off x="5167919" y="1415705"/>
            <a:ext cx="329174" cy="71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6" descr="http://www.iconsdownload.net/icons/256/10061-hierarchical-network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644" y="1240828"/>
            <a:ext cx="277660" cy="27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/>
          <p:cNvSpPr/>
          <p:nvPr/>
        </p:nvSpPr>
        <p:spPr>
          <a:xfrm>
            <a:off x="2845025" y="1199666"/>
            <a:ext cx="430898" cy="4308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8" idx="6"/>
          </p:cNvCxnSpPr>
          <p:nvPr/>
        </p:nvCxnSpPr>
        <p:spPr>
          <a:xfrm>
            <a:off x="5927991" y="1416420"/>
            <a:ext cx="30297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089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6" y="71355"/>
            <a:ext cx="7145435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Northbound vs. Southbound Traffic</a:t>
            </a:r>
            <a:endParaRPr lang="en-US" sz="3600" kern="0" dirty="0"/>
          </a:p>
        </p:txBody>
      </p:sp>
      <p:sp>
        <p:nvSpPr>
          <p:cNvPr id="15" name="Right Arrow 14"/>
          <p:cNvSpPr/>
          <p:nvPr/>
        </p:nvSpPr>
        <p:spPr>
          <a:xfrm rot="5400000">
            <a:off x="4929784" y="1953319"/>
            <a:ext cx="3187704" cy="1754326"/>
          </a:xfrm>
          <a:prstGeom prst="rightArrow">
            <a:avLst>
              <a:gd name="adj1" fmla="val 50000"/>
              <a:gd name="adj2" fmla="val 34074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Group 15"/>
          <p:cNvGrpSpPr/>
          <p:nvPr/>
        </p:nvGrpSpPr>
        <p:grpSpPr>
          <a:xfrm>
            <a:off x="5363273" y="1438929"/>
            <a:ext cx="2354982" cy="2313015"/>
            <a:chOff x="262138" y="526297"/>
            <a:chExt cx="2354982" cy="2313015"/>
          </a:xfrm>
        </p:grpSpPr>
        <p:sp>
          <p:nvSpPr>
            <p:cNvPr id="17" name="Rounded Rectangle 16"/>
            <p:cNvSpPr/>
            <p:nvPr/>
          </p:nvSpPr>
          <p:spPr>
            <a:xfrm>
              <a:off x="262139" y="526297"/>
              <a:ext cx="2320725" cy="70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296395" y="560553"/>
              <a:ext cx="2252213" cy="633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Receive CAN frame from IVI</a:t>
              </a:r>
              <a:endParaRPr lang="en-US" sz="1700" kern="12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62138" y="1332747"/>
              <a:ext cx="2320725" cy="70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Validate CAN frame against rule table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96395" y="2137582"/>
              <a:ext cx="2320725" cy="70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Forward CAN Frame to Vehicle</a:t>
              </a: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5065325" y="882567"/>
            <a:ext cx="2916620" cy="3642575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065325" y="882567"/>
            <a:ext cx="2916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Southbound traffic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 rot="16200000">
            <a:off x="1204429" y="1995380"/>
            <a:ext cx="3110788" cy="1754326"/>
          </a:xfrm>
          <a:prstGeom prst="rightArrow">
            <a:avLst>
              <a:gd name="adj1" fmla="val 50000"/>
              <a:gd name="adj2" fmla="val 34074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7" name="Group 46"/>
          <p:cNvGrpSpPr/>
          <p:nvPr/>
        </p:nvGrpSpPr>
        <p:grpSpPr>
          <a:xfrm>
            <a:off x="1599459" y="2002124"/>
            <a:ext cx="2320725" cy="2313015"/>
            <a:chOff x="262139" y="526297"/>
            <a:chExt cx="2320725" cy="2313015"/>
          </a:xfrm>
        </p:grpSpPr>
        <p:sp>
          <p:nvSpPr>
            <p:cNvPr id="48" name="Rounded Rectangle 47"/>
            <p:cNvSpPr/>
            <p:nvPr/>
          </p:nvSpPr>
          <p:spPr>
            <a:xfrm>
              <a:off x="262139" y="526297"/>
              <a:ext cx="2320725" cy="70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ounded Rectangle 4"/>
            <p:cNvSpPr/>
            <p:nvPr/>
          </p:nvSpPr>
          <p:spPr>
            <a:xfrm>
              <a:off x="296395" y="560553"/>
              <a:ext cx="2252213" cy="633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Forward CAN frame to IVI</a:t>
              </a:r>
              <a:endParaRPr lang="en-US" sz="1700" kern="12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62139" y="1332747"/>
              <a:ext cx="2320725" cy="70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Validate CAN frame against rule table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62139" y="2137582"/>
              <a:ext cx="2320725" cy="70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Receive CAN Frame from Vehicle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301513" y="882566"/>
            <a:ext cx="2916620" cy="3642575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301513" y="882566"/>
            <a:ext cx="2916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Northbound traffic</a:t>
            </a:r>
            <a:endParaRPr lang="en-US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2192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2934104227"/>
              </p:ext>
            </p:extLst>
          </p:nvPr>
        </p:nvGraphicFramePr>
        <p:xfrm>
          <a:off x="493847" y="1113007"/>
          <a:ext cx="4940001" cy="3246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Use Case: Update rules</a:t>
            </a:r>
            <a:endParaRPr lang="en-US" sz="3600" kern="0" dirty="0"/>
          </a:p>
        </p:txBody>
      </p:sp>
      <p:sp>
        <p:nvSpPr>
          <p:cNvPr id="17" name="Rounded Rectangle 16"/>
          <p:cNvSpPr/>
          <p:nvPr/>
        </p:nvSpPr>
        <p:spPr>
          <a:xfrm>
            <a:off x="6112506" y="2189818"/>
            <a:ext cx="2486610" cy="4485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Firewall Manager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897503" y="1843914"/>
            <a:ext cx="46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IVI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897503" y="411693"/>
            <a:ext cx="2916620" cy="931915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97503" y="416703"/>
            <a:ext cx="1826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Backend Server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447632" y="784021"/>
            <a:ext cx="1816359" cy="44847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Rule Admin</a:t>
            </a:r>
          </a:p>
        </p:txBody>
      </p:sp>
      <p:cxnSp>
        <p:nvCxnSpPr>
          <p:cNvPr id="20" name="Straight Connector 19"/>
          <p:cNvCxnSpPr>
            <a:stCxn id="19" idx="2"/>
            <a:endCxn id="17" idx="0"/>
          </p:cNvCxnSpPr>
          <p:nvPr/>
        </p:nvCxnSpPr>
        <p:spPr>
          <a:xfrm flipH="1">
            <a:off x="7355811" y="1232498"/>
            <a:ext cx="1" cy="95732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626" y="1410512"/>
            <a:ext cx="348309" cy="348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5897503" y="3350659"/>
            <a:ext cx="979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Firewall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112506" y="3731466"/>
            <a:ext cx="2486610" cy="4485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Rule Manager</a:t>
            </a:r>
          </a:p>
        </p:txBody>
      </p:sp>
      <p:cxnSp>
        <p:nvCxnSpPr>
          <p:cNvPr id="35" name="Straight Connector 34"/>
          <p:cNvCxnSpPr>
            <a:stCxn id="17" idx="2"/>
            <a:endCxn id="34" idx="0"/>
          </p:cNvCxnSpPr>
          <p:nvPr/>
        </p:nvCxnSpPr>
        <p:spPr>
          <a:xfrm>
            <a:off x="7355811" y="2638406"/>
            <a:ext cx="0" cy="109306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184344" y="2895911"/>
            <a:ext cx="341533" cy="34153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6" descr="http://www.iconsdownload.net/icons/256/10061-hierarchical-network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074" y="2944201"/>
            <a:ext cx="220075" cy="22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ounded Rectangle 37"/>
          <p:cNvSpPr/>
          <p:nvPr/>
        </p:nvSpPr>
        <p:spPr>
          <a:xfrm>
            <a:off x="5897503" y="1830597"/>
            <a:ext cx="2916620" cy="931915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897503" y="3353962"/>
            <a:ext cx="2916620" cy="931915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8195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Rule Structure [1/2]</a:t>
            </a:r>
            <a:endParaRPr lang="en-US" sz="3600" kern="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61772903"/>
              </p:ext>
            </p:extLst>
          </p:nvPr>
        </p:nvGraphicFramePr>
        <p:xfrm>
          <a:off x="438150" y="1813927"/>
          <a:ext cx="8070850" cy="2065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30350" y="4252327"/>
            <a:ext cx="671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See http</a:t>
            </a:r>
            <a:r>
              <a:rPr lang="en-US" sz="1600" b="1" dirty="0">
                <a:latin typeface="+mn-lt"/>
              </a:rPr>
              <a:t>://www.cse.dmu.ac.uk/~</a:t>
            </a:r>
            <a:r>
              <a:rPr lang="en-US" sz="1600" b="1" dirty="0" smtClean="0">
                <a:latin typeface="+mn-lt"/>
              </a:rPr>
              <a:t>eg/tele/CanbusIDandMask.html for details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24682"/>
              </p:ext>
            </p:extLst>
          </p:nvPr>
        </p:nvGraphicFramePr>
        <p:xfrm>
          <a:off x="430347" y="764622"/>
          <a:ext cx="808241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1417638"/>
                <a:gridCol w="780479"/>
                <a:gridCol w="780479"/>
                <a:gridCol w="1417638"/>
                <a:gridCol w="22685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Mask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Filter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ID</a:t>
                      </a:r>
                      <a:b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</a:br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XForm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Data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/>
                      </a:r>
                      <a:b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</a:br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XForm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ID Operand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Data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Operand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0xFFFFFFFF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0x00000012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AND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OR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0x00FFFFFF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0x000000FFFFFFFFFF</a:t>
                      </a: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9715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Rule Structure [2/2]</a:t>
            </a:r>
            <a:endParaRPr lang="en-US" sz="3600" kern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81280"/>
              </p:ext>
            </p:extLst>
          </p:nvPr>
        </p:nvGraphicFramePr>
        <p:xfrm>
          <a:off x="385897" y="739222"/>
          <a:ext cx="808241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1417638"/>
                <a:gridCol w="780479"/>
                <a:gridCol w="780479"/>
                <a:gridCol w="1417638"/>
                <a:gridCol w="22685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Mask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Filter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br>
                        <a:rPr lang="en-US" sz="1600" dirty="0" smtClean="0"/>
                      </a:br>
                      <a:r>
                        <a:rPr lang="en-US" sz="1600" baseline="0" dirty="0" err="1" smtClean="0"/>
                        <a:t>XForm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</a:t>
                      </a:r>
                      <a:r>
                        <a:rPr lang="en-US" sz="1600" baseline="0" dirty="0" smtClean="0"/>
                        <a:t/>
                      </a:r>
                      <a:br>
                        <a:rPr lang="en-US" sz="1600" baseline="0" dirty="0" smtClean="0"/>
                      </a:br>
                      <a:r>
                        <a:rPr lang="en-US" sz="1600" baseline="0" dirty="0" err="1" smtClean="0"/>
                        <a:t>XForm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ID Operand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</a:t>
                      </a:r>
                      <a:r>
                        <a:rPr lang="en-US" sz="1600" baseline="0" dirty="0" smtClean="0"/>
                        <a:t> Operand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0xFFFFFFFF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0x00000012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AND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OR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0x00FFFFFF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0x000000FFFFFFFFFF</a:t>
                      </a: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62146144"/>
              </p:ext>
            </p:extLst>
          </p:nvPr>
        </p:nvGraphicFramePr>
        <p:xfrm>
          <a:off x="444500" y="1797050"/>
          <a:ext cx="7924800" cy="2686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95400" y="4356100"/>
            <a:ext cx="671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A Rule can also specify that the frame is to be silently dropped or passed as is.</a:t>
            </a:r>
          </a:p>
        </p:txBody>
      </p:sp>
    </p:spTree>
    <p:extLst>
      <p:ext uri="{BB962C8B-B14F-4D97-AF65-F5344CB8AC3E}">
        <p14:creationId xmlns:p14="http://schemas.microsoft.com/office/powerpoint/2010/main" val="9524963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Table</a:t>
            </a:r>
            <a:endParaRPr lang="en-US" sz="3600" kern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34263"/>
              </p:ext>
            </p:extLst>
          </p:nvPr>
        </p:nvGraphicFramePr>
        <p:xfrm>
          <a:off x="119197" y="815422"/>
          <a:ext cx="8861873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463"/>
                <a:gridCol w="1417638"/>
                <a:gridCol w="1417638"/>
                <a:gridCol w="780479"/>
                <a:gridCol w="780479"/>
                <a:gridCol w="1417638"/>
                <a:gridCol w="22685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Prio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Mask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Filter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 </a:t>
                      </a:r>
                      <a:br>
                        <a:rPr lang="en-US" sz="1600" dirty="0" smtClean="0"/>
                      </a:br>
                      <a:r>
                        <a:rPr lang="en-US" sz="1600" baseline="0" dirty="0" err="1" smtClean="0"/>
                        <a:t>XForm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</a:t>
                      </a:r>
                      <a:r>
                        <a:rPr lang="en-US" sz="1600" baseline="0" dirty="0" smtClean="0"/>
                        <a:t> </a:t>
                      </a:r>
                      <a:br>
                        <a:rPr lang="en-US" sz="1600" baseline="0" dirty="0" smtClean="0"/>
                      </a:br>
                      <a:r>
                        <a:rPr lang="en-US" sz="1600" baseline="0" dirty="0" err="1" smtClean="0"/>
                        <a:t>XForm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ID Operand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</a:t>
                      </a:r>
                      <a:r>
                        <a:rPr lang="en-US" sz="1600" baseline="0" dirty="0" smtClean="0"/>
                        <a:t> Operand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0xFFFFFFFF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0x00000012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AND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OR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0x00FFFFFF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0x000000FFFFFFFFFF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0xFFFFFFF0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0x00000120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SET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SET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0x01234567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0x0123456780ABCDEF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0x7E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0x00000000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0x00000000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DROP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DROP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0x00000000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0x0000000000000000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95400" y="4356100"/>
            <a:ext cx="671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If no rule matches, the frame is forwarded unmodified to its destination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43143537"/>
              </p:ext>
            </p:extLst>
          </p:nvPr>
        </p:nvGraphicFramePr>
        <p:xfrm>
          <a:off x="273050" y="2819400"/>
          <a:ext cx="854075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81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6" y="75924"/>
            <a:ext cx="825645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Common Header </a:t>
            </a:r>
            <a:endParaRPr lang="en-US" sz="3600" kern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601559"/>
              </p:ext>
            </p:extLst>
          </p:nvPr>
        </p:nvGraphicFramePr>
        <p:xfrm>
          <a:off x="830396" y="956986"/>
          <a:ext cx="70674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1347407"/>
                <a:gridCol w="1347407"/>
                <a:gridCol w="1441768"/>
                <a:gridCol w="15132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Data: </a:t>
                      </a:r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Data: </a:t>
                      </a:r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…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…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[RULE]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…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…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34340566"/>
              </p:ext>
            </p:extLst>
          </p:nvPr>
        </p:nvGraphicFramePr>
        <p:xfrm>
          <a:off x="573331" y="1880585"/>
          <a:ext cx="8035298" cy="2862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43217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tAGLAMM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ogo Only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ogo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ogo &amp; Page Number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Use With Video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>
          <a:solidFill>
            <a:schemeClr val="tx1"/>
          </a:solidFill>
        </a:ln>
      </a:spPr>
      <a:bodyPr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30DDCC3B044AB0DD05419F32AF07" ma:contentTypeVersion="0" ma:contentTypeDescription="Create a new document." ma:contentTypeScope="" ma:versionID="c796420ab46c721f3d9f54c927237ff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04E63C-B728-465E-981E-EA4A59ADE1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495DA5-DF89-4E06-BA8E-B42FD9C0B2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A767AAE-5D94-4BE3-A8F5-4E0143AA02EC}">
  <ds:schemaRefs>
    <ds:schemaRef ds:uri="http://schemas.microsoft.com/office/infopath/2007/PartnerControls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MattAGLAMM</Template>
  <TotalTime>1550</TotalTime>
  <Words>1343</Words>
  <Application>Microsoft Office PowerPoint</Application>
  <PresentationFormat>On-screen Show (16:9)</PresentationFormat>
  <Paragraphs>388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MattAGLAMM</vt:lpstr>
      <vt:lpstr>Logo Only</vt:lpstr>
      <vt:lpstr>Logo Removed</vt:lpstr>
      <vt:lpstr>Logo &amp; Page Number Removed</vt:lpstr>
      <vt:lpstr>Use With Video</vt:lpstr>
      <vt:lpstr>Office Theme</vt:lpstr>
      <vt:lpstr>CAN Bus Firewall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SOTA Software Over The Air</dc:title>
  <dc:creator>Windows User</dc:creator>
  <cp:lastModifiedBy>Windows User</cp:lastModifiedBy>
  <cp:revision>75</cp:revision>
  <cp:lastPrinted>2012-07-03T14:13:11Z</cp:lastPrinted>
  <dcterms:created xsi:type="dcterms:W3CDTF">2015-08-05T20:22:52Z</dcterms:created>
  <dcterms:modified xsi:type="dcterms:W3CDTF">2015-10-15T17:36:53Z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0x010100140A30DDCC3B044AB0DD05419F32AF07</vt:lpwstr>
  </property>
</Properties>
</file>